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12239625" cy="684053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5">
          <p15:clr>
            <a:srgbClr val="A4A3A4"/>
          </p15:clr>
        </p15:guide>
        <p15:guide id="2" pos="38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iSRyDx7w7y8h1hC7JoFfGgVsF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D82555-537F-E2F1-613C-D8E839C8829C}" name="Andrasko, Rhiannon" initials="AR" userId="S::rhiannon.andrasko@wjec.co.uk::15be4c62-2de6-4343-a7f4-3c209826edd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E560E-770C-C62B-9763-C9FB7DC5EB5C}" v="59" dt="2025-10-28T16:21:35.420"/>
    <p1510:client id="{F0181622-4746-0377-873D-E34CBBABB40F}" v="2" dt="2025-10-28T16:45:05.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34" autoAdjust="0"/>
  </p:normalViewPr>
  <p:slideViewPr>
    <p:cSldViewPr snapToGrid="0">
      <p:cViewPr varScale="1">
        <p:scale>
          <a:sx n="91" d="100"/>
          <a:sy n="91" d="100"/>
        </p:scale>
        <p:origin x="492" y="90"/>
      </p:cViewPr>
      <p:guideLst>
        <p:guide orient="horz" pos="2155"/>
        <p:guide pos="3855"/>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asko, Rhiannon" userId="S::rhiannon.andrasko@wjec.co.uk::15be4c62-2de6-4343-a7f4-3c209826edd1" providerId="AD" clId="Web-{06FE560E-770C-C62B-9763-C9FB7DC5EB5C}"/>
    <pc:docChg chg="modSld">
      <pc:chgData name="Andrasko, Rhiannon" userId="S::rhiannon.andrasko@wjec.co.uk::15be4c62-2de6-4343-a7f4-3c209826edd1" providerId="AD" clId="Web-{06FE560E-770C-C62B-9763-C9FB7DC5EB5C}" dt="2025-10-28T16:23:09.749" v="41"/>
      <pc:docMkLst>
        <pc:docMk/>
      </pc:docMkLst>
      <pc:sldChg chg="modSp">
        <pc:chgData name="Andrasko, Rhiannon" userId="S::rhiannon.andrasko@wjec.co.uk::15be4c62-2de6-4343-a7f4-3c209826edd1" providerId="AD" clId="Web-{06FE560E-770C-C62B-9763-C9FB7DC5EB5C}" dt="2025-10-28T10:50:26.801" v="0" actId="20577"/>
        <pc:sldMkLst>
          <pc:docMk/>
          <pc:sldMk cId="0" sldId="267"/>
        </pc:sldMkLst>
        <pc:spChg chg="mod">
          <ac:chgData name="Andrasko, Rhiannon" userId="S::rhiannon.andrasko@wjec.co.uk::15be4c62-2de6-4343-a7f4-3c209826edd1" providerId="AD" clId="Web-{06FE560E-770C-C62B-9763-C9FB7DC5EB5C}" dt="2025-10-28T10:50:26.801" v="0" actId="20577"/>
          <ac:spMkLst>
            <pc:docMk/>
            <pc:sldMk cId="0" sldId="267"/>
            <ac:spMk id="111" creationId="{00000000-0000-0000-0000-000000000000}"/>
          </ac:spMkLst>
        </pc:spChg>
      </pc:sldChg>
      <pc:sldChg chg="modSp">
        <pc:chgData name="Andrasko, Rhiannon" userId="S::rhiannon.andrasko@wjec.co.uk::15be4c62-2de6-4343-a7f4-3c209826edd1" providerId="AD" clId="Web-{06FE560E-770C-C62B-9763-C9FB7DC5EB5C}" dt="2025-10-28T10:51:26.880" v="1" actId="20577"/>
        <pc:sldMkLst>
          <pc:docMk/>
          <pc:sldMk cId="0" sldId="269"/>
        </pc:sldMkLst>
        <pc:spChg chg="mod">
          <ac:chgData name="Andrasko, Rhiannon" userId="S::rhiannon.andrasko@wjec.co.uk::15be4c62-2de6-4343-a7f4-3c209826edd1" providerId="AD" clId="Web-{06FE560E-770C-C62B-9763-C9FB7DC5EB5C}" dt="2025-10-28T10:51:26.880" v="1" actId="20577"/>
          <ac:spMkLst>
            <pc:docMk/>
            <pc:sldMk cId="0" sldId="269"/>
            <ac:spMk id="124" creationId="{00000000-0000-0000-0000-000000000000}"/>
          </ac:spMkLst>
        </pc:spChg>
      </pc:sldChg>
      <pc:sldChg chg="modSp modNotes">
        <pc:chgData name="Andrasko, Rhiannon" userId="S::rhiannon.andrasko@wjec.co.uk::15be4c62-2de6-4343-a7f4-3c209826edd1" providerId="AD" clId="Web-{06FE560E-770C-C62B-9763-C9FB7DC5EB5C}" dt="2025-10-28T16:20:45.371" v="23"/>
        <pc:sldMkLst>
          <pc:docMk/>
          <pc:sldMk cId="0" sldId="274"/>
        </pc:sldMkLst>
        <pc:spChg chg="mod">
          <ac:chgData name="Andrasko, Rhiannon" userId="S::rhiannon.andrasko@wjec.co.uk::15be4c62-2de6-4343-a7f4-3c209826edd1" providerId="AD" clId="Web-{06FE560E-770C-C62B-9763-C9FB7DC5EB5C}" dt="2025-10-28T10:55:47.924" v="2" actId="20577"/>
          <ac:spMkLst>
            <pc:docMk/>
            <pc:sldMk cId="0" sldId="274"/>
            <ac:spMk id="156" creationId="{00000000-0000-0000-0000-000000000000}"/>
          </ac:spMkLst>
        </pc:spChg>
      </pc:sldChg>
      <pc:sldChg chg="modNotes">
        <pc:chgData name="Andrasko, Rhiannon" userId="S::rhiannon.andrasko@wjec.co.uk::15be4c62-2de6-4343-a7f4-3c209826edd1" providerId="AD" clId="Web-{06FE560E-770C-C62B-9763-C9FB7DC5EB5C}" dt="2025-10-28T16:22:35.515" v="28"/>
        <pc:sldMkLst>
          <pc:docMk/>
          <pc:sldMk cId="0" sldId="276"/>
        </pc:sldMkLst>
      </pc:sldChg>
      <pc:sldChg chg="modSp">
        <pc:chgData name="Andrasko, Rhiannon" userId="S::rhiannon.andrasko@wjec.co.uk::15be4c62-2de6-4343-a7f4-3c209826edd1" providerId="AD" clId="Web-{06FE560E-770C-C62B-9763-C9FB7DC5EB5C}" dt="2025-10-28T10:59:20.069" v="5" actId="20577"/>
        <pc:sldMkLst>
          <pc:docMk/>
          <pc:sldMk cId="0" sldId="279"/>
        </pc:sldMkLst>
        <pc:spChg chg="mod">
          <ac:chgData name="Andrasko, Rhiannon" userId="S::rhiannon.andrasko@wjec.co.uk::15be4c62-2de6-4343-a7f4-3c209826edd1" providerId="AD" clId="Web-{06FE560E-770C-C62B-9763-C9FB7DC5EB5C}" dt="2025-10-28T10:59:20.069" v="5" actId="20577"/>
          <ac:spMkLst>
            <pc:docMk/>
            <pc:sldMk cId="0" sldId="279"/>
            <ac:spMk id="194" creationId="{00000000-0000-0000-0000-000000000000}"/>
          </ac:spMkLst>
        </pc:spChg>
      </pc:sldChg>
      <pc:sldChg chg="modNotes">
        <pc:chgData name="Andrasko, Rhiannon" userId="S::rhiannon.andrasko@wjec.co.uk::15be4c62-2de6-4343-a7f4-3c209826edd1" providerId="AD" clId="Web-{06FE560E-770C-C62B-9763-C9FB7DC5EB5C}" dt="2025-10-28T16:22:42.171" v="31"/>
        <pc:sldMkLst>
          <pc:docMk/>
          <pc:sldMk cId="0" sldId="285"/>
        </pc:sldMkLst>
      </pc:sldChg>
      <pc:sldChg chg="modSp modNotes">
        <pc:chgData name="Andrasko, Rhiannon" userId="S::rhiannon.andrasko@wjec.co.uk::15be4c62-2de6-4343-a7f4-3c209826edd1" providerId="AD" clId="Web-{06FE560E-770C-C62B-9763-C9FB7DC5EB5C}" dt="2025-10-28T16:23:09.749" v="41"/>
        <pc:sldMkLst>
          <pc:docMk/>
          <pc:sldMk cId="0" sldId="286"/>
        </pc:sldMkLst>
        <pc:spChg chg="mod">
          <ac:chgData name="Andrasko, Rhiannon" userId="S::rhiannon.andrasko@wjec.co.uk::15be4c62-2de6-4343-a7f4-3c209826edd1" providerId="AD" clId="Web-{06FE560E-770C-C62B-9763-C9FB7DC5EB5C}" dt="2025-10-28T11:18:31.010" v="7" actId="20577"/>
          <ac:spMkLst>
            <pc:docMk/>
            <pc:sldMk cId="0" sldId="286"/>
            <ac:spMk id="243" creationId="{00000000-0000-0000-0000-000000000000}"/>
          </ac:spMkLst>
        </pc:spChg>
      </pc:sldChg>
      <pc:sldChg chg="modSp">
        <pc:chgData name="Andrasko, Rhiannon" userId="S::rhiannon.andrasko@wjec.co.uk::15be4c62-2de6-4343-a7f4-3c209826edd1" providerId="AD" clId="Web-{06FE560E-770C-C62B-9763-C9FB7DC5EB5C}" dt="2025-10-28T16:21:35.420" v="25" actId="1076"/>
        <pc:sldMkLst>
          <pc:docMk/>
          <pc:sldMk cId="0" sldId="287"/>
        </pc:sldMkLst>
        <pc:spChg chg="mod">
          <ac:chgData name="Andrasko, Rhiannon" userId="S::rhiannon.andrasko@wjec.co.uk::15be4c62-2de6-4343-a7f4-3c209826edd1" providerId="AD" clId="Web-{06FE560E-770C-C62B-9763-C9FB7DC5EB5C}" dt="2025-10-28T11:20:30.325" v="14" actId="20577"/>
          <ac:spMkLst>
            <pc:docMk/>
            <pc:sldMk cId="0" sldId="287"/>
            <ac:spMk id="251" creationId="{00000000-0000-0000-0000-000000000000}"/>
          </ac:spMkLst>
        </pc:spChg>
        <pc:spChg chg="mod">
          <ac:chgData name="Andrasko, Rhiannon" userId="S::rhiannon.andrasko@wjec.co.uk::15be4c62-2de6-4343-a7f4-3c209826edd1" providerId="AD" clId="Web-{06FE560E-770C-C62B-9763-C9FB7DC5EB5C}" dt="2025-10-28T16:21:35.420" v="25" actId="1076"/>
          <ac:spMkLst>
            <pc:docMk/>
            <pc:sldMk cId="0" sldId="287"/>
            <ac:spMk id="253" creationId="{00000000-0000-0000-0000-000000000000}"/>
          </ac:spMkLst>
        </pc:spChg>
        <pc:picChg chg="mod">
          <ac:chgData name="Andrasko, Rhiannon" userId="S::rhiannon.andrasko@wjec.co.uk::15be4c62-2de6-4343-a7f4-3c209826edd1" providerId="AD" clId="Web-{06FE560E-770C-C62B-9763-C9FB7DC5EB5C}" dt="2025-10-28T11:20:27.341" v="11" actId="1076"/>
          <ac:picMkLst>
            <pc:docMk/>
            <pc:sldMk cId="0" sldId="287"/>
            <ac:picMk id="252" creationId="{00000000-0000-0000-0000-000000000000}"/>
          </ac:picMkLst>
        </pc:picChg>
      </pc:sldChg>
      <pc:sldChg chg="modSp">
        <pc:chgData name="Andrasko, Rhiannon" userId="S::rhiannon.andrasko@wjec.co.uk::15be4c62-2de6-4343-a7f4-3c209826edd1" providerId="AD" clId="Web-{06FE560E-770C-C62B-9763-C9FB7DC5EB5C}" dt="2025-10-28T11:22:24.577" v="16" actId="20577"/>
        <pc:sldMkLst>
          <pc:docMk/>
          <pc:sldMk cId="0" sldId="292"/>
        </pc:sldMkLst>
        <pc:spChg chg="mod">
          <ac:chgData name="Andrasko, Rhiannon" userId="S::rhiannon.andrasko@wjec.co.uk::15be4c62-2de6-4343-a7f4-3c209826edd1" providerId="AD" clId="Web-{06FE560E-770C-C62B-9763-C9FB7DC5EB5C}" dt="2025-10-28T11:22:24.577" v="16" actId="20577"/>
          <ac:spMkLst>
            <pc:docMk/>
            <pc:sldMk cId="0" sldId="292"/>
            <ac:spMk id="283" creationId="{00000000-0000-0000-0000-000000000000}"/>
          </ac:spMkLst>
        </pc:spChg>
      </pc:sldChg>
      <pc:sldChg chg="modSp">
        <pc:chgData name="Andrasko, Rhiannon" userId="S::rhiannon.andrasko@wjec.co.uk::15be4c62-2de6-4343-a7f4-3c209826edd1" providerId="AD" clId="Web-{06FE560E-770C-C62B-9763-C9FB7DC5EB5C}" dt="2025-10-28T11:22:48.718" v="18" actId="20577"/>
        <pc:sldMkLst>
          <pc:docMk/>
          <pc:sldMk cId="0" sldId="293"/>
        </pc:sldMkLst>
        <pc:spChg chg="mod">
          <ac:chgData name="Andrasko, Rhiannon" userId="S::rhiannon.andrasko@wjec.co.uk::15be4c62-2de6-4343-a7f4-3c209826edd1" providerId="AD" clId="Web-{06FE560E-770C-C62B-9763-C9FB7DC5EB5C}" dt="2025-10-28T11:22:48.718" v="18" actId="20577"/>
          <ac:spMkLst>
            <pc:docMk/>
            <pc:sldMk cId="0" sldId="293"/>
            <ac:spMk id="288" creationId="{00000000-0000-0000-0000-000000000000}"/>
          </ac:spMkLst>
        </pc:spChg>
      </pc:sldChg>
      <pc:sldChg chg="modSp">
        <pc:chgData name="Andrasko, Rhiannon" userId="S::rhiannon.andrasko@wjec.co.uk::15be4c62-2de6-4343-a7f4-3c209826edd1" providerId="AD" clId="Web-{06FE560E-770C-C62B-9763-C9FB7DC5EB5C}" dt="2025-10-28T11:23:21.968" v="21" actId="20577"/>
        <pc:sldMkLst>
          <pc:docMk/>
          <pc:sldMk cId="0" sldId="296"/>
        </pc:sldMkLst>
        <pc:spChg chg="mod">
          <ac:chgData name="Andrasko, Rhiannon" userId="S::rhiannon.andrasko@wjec.co.uk::15be4c62-2de6-4343-a7f4-3c209826edd1" providerId="AD" clId="Web-{06FE560E-770C-C62B-9763-C9FB7DC5EB5C}" dt="2025-10-28T11:23:21.968" v="21" actId="20577"/>
          <ac:spMkLst>
            <pc:docMk/>
            <pc:sldMk cId="0" sldId="296"/>
            <ac:spMk id="307" creationId="{00000000-0000-0000-0000-000000000000}"/>
          </ac:spMkLst>
        </pc:spChg>
      </pc:sldChg>
    </pc:docChg>
  </pc:docChgLst>
  <pc:docChgLst>
    <pc:chgData name="liam.freeguard@gowercollegeswansea.ac.uk" userId="S::urn:spo:guest#liam.freeguard@gowercollegeswansea.ac.uk::" providerId="AD" clId="Web-{FC38F786-0A70-6073-4C2A-7B3F9C125526}"/>
    <pc:docChg chg="modSld">
      <pc:chgData name="liam.freeguard@gowercollegeswansea.ac.uk" userId="S::urn:spo:guest#liam.freeguard@gowercollegeswansea.ac.uk::" providerId="AD" clId="Web-{FC38F786-0A70-6073-4C2A-7B3F9C125526}" dt="2025-10-10T09:23:17.254" v="5" actId="20577"/>
      <pc:docMkLst>
        <pc:docMk/>
      </pc:docMkLst>
      <pc:sldChg chg="modSp">
        <pc:chgData name="liam.freeguard@gowercollegeswansea.ac.uk" userId="S::urn:spo:guest#liam.freeguard@gowercollegeswansea.ac.uk::" providerId="AD" clId="Web-{FC38F786-0A70-6073-4C2A-7B3F9C125526}" dt="2025-10-10T09:23:17.254" v="5" actId="20577"/>
        <pc:sldMkLst>
          <pc:docMk/>
          <pc:sldMk cId="0" sldId="260"/>
        </pc:sldMkLst>
        <pc:spChg chg="mod">
          <ac:chgData name="liam.freeguard@gowercollegeswansea.ac.uk" userId="S::urn:spo:guest#liam.freeguard@gowercollegeswansea.ac.uk::" providerId="AD" clId="Web-{FC38F786-0A70-6073-4C2A-7B3F9C125526}" dt="2025-10-10T09:22:08.593" v="0" actId="20577"/>
          <ac:spMkLst>
            <pc:docMk/>
            <pc:sldMk cId="0" sldId="260"/>
            <ac:spMk id="61" creationId="{00000000-0000-0000-0000-000000000000}"/>
          </ac:spMkLst>
        </pc:spChg>
        <pc:spChg chg="mod">
          <ac:chgData name="liam.freeguard@gowercollegeswansea.ac.uk" userId="S::urn:spo:guest#liam.freeguard@gowercollegeswansea.ac.uk::" providerId="AD" clId="Web-{FC38F786-0A70-6073-4C2A-7B3F9C125526}" dt="2025-10-10T09:23:17.254" v="5" actId="20577"/>
          <ac:spMkLst>
            <pc:docMk/>
            <pc:sldMk cId="0" sldId="260"/>
            <ac:spMk id="62" creationId="{00000000-0000-0000-0000-000000000000}"/>
          </ac:spMkLst>
        </pc:spChg>
      </pc:sldChg>
      <pc:sldChg chg="modSp">
        <pc:chgData name="liam.freeguard@gowercollegeswansea.ac.uk" userId="S::urn:spo:guest#liam.freeguard@gowercollegeswansea.ac.uk::" providerId="AD" clId="Web-{FC38F786-0A70-6073-4C2A-7B3F9C125526}" dt="2025-10-10T09:22:11.593" v="2" actId="20577"/>
        <pc:sldMkLst>
          <pc:docMk/>
          <pc:sldMk cId="0" sldId="261"/>
        </pc:sldMkLst>
        <pc:spChg chg="mod">
          <ac:chgData name="liam.freeguard@gowercollegeswansea.ac.uk" userId="S::urn:spo:guest#liam.freeguard@gowercollegeswansea.ac.uk::" providerId="AD" clId="Web-{FC38F786-0A70-6073-4C2A-7B3F9C125526}" dt="2025-10-10T09:22:11.593" v="2" actId="20577"/>
          <ac:spMkLst>
            <pc:docMk/>
            <pc:sldMk cId="0" sldId="261"/>
            <ac:spMk id="67" creationId="{00000000-0000-0000-0000-000000000000}"/>
          </ac:spMkLst>
        </pc:spChg>
      </pc:sldChg>
    </pc:docChg>
  </pc:docChgLst>
  <pc:docChgLst>
    <pc:chgData name="Mark Thirlwell" userId="0eea46bc-1a08-4dae-8290-d9217da89020" providerId="ADAL" clId="{A74DFD5C-A00E-4D75-B54F-AE1372332AAE}"/>
    <pc:docChg chg="undo custSel modSld">
      <pc:chgData name="Mark Thirlwell" userId="0eea46bc-1a08-4dae-8290-d9217da89020" providerId="ADAL" clId="{A74DFD5C-A00E-4D75-B54F-AE1372332AAE}" dt="2025-10-14T10:34:33.511" v="468" actId="20577"/>
      <pc:docMkLst>
        <pc:docMk/>
      </pc:docMkLst>
      <pc:sldChg chg="modSp mod">
        <pc:chgData name="Mark Thirlwell" userId="0eea46bc-1a08-4dae-8290-d9217da89020" providerId="ADAL" clId="{A74DFD5C-A00E-4D75-B54F-AE1372332AAE}" dt="2025-10-14T09:14:43.018" v="5" actId="113"/>
        <pc:sldMkLst>
          <pc:docMk/>
          <pc:sldMk cId="0" sldId="256"/>
        </pc:sldMkLst>
        <pc:spChg chg="mod">
          <ac:chgData name="Mark Thirlwell" userId="0eea46bc-1a08-4dae-8290-d9217da89020" providerId="ADAL" clId="{A74DFD5C-A00E-4D75-B54F-AE1372332AAE}" dt="2025-10-14T09:14:43.018" v="5" actId="113"/>
          <ac:spMkLst>
            <pc:docMk/>
            <pc:sldMk cId="0" sldId="256"/>
            <ac:spMk id="38" creationId="{00000000-0000-0000-0000-000000000000}"/>
          </ac:spMkLst>
        </pc:spChg>
      </pc:sldChg>
      <pc:sldChg chg="modSp mod">
        <pc:chgData name="Mark Thirlwell" userId="0eea46bc-1a08-4dae-8290-d9217da89020" providerId="ADAL" clId="{A74DFD5C-A00E-4D75-B54F-AE1372332AAE}" dt="2025-10-14T09:15:00.806" v="6" actId="20577"/>
        <pc:sldMkLst>
          <pc:docMk/>
          <pc:sldMk cId="0" sldId="259"/>
        </pc:sldMkLst>
        <pc:spChg chg="mod">
          <ac:chgData name="Mark Thirlwell" userId="0eea46bc-1a08-4dae-8290-d9217da89020" providerId="ADAL" clId="{A74DFD5C-A00E-4D75-B54F-AE1372332AAE}" dt="2025-10-14T09:15:00.806" v="6" actId="20577"/>
          <ac:spMkLst>
            <pc:docMk/>
            <pc:sldMk cId="0" sldId="259"/>
            <ac:spMk id="56" creationId="{00000000-0000-0000-0000-000000000000}"/>
          </ac:spMkLst>
        </pc:spChg>
      </pc:sldChg>
      <pc:sldChg chg="modSp mod">
        <pc:chgData name="Mark Thirlwell" userId="0eea46bc-1a08-4dae-8290-d9217da89020" providerId="ADAL" clId="{A74DFD5C-A00E-4D75-B54F-AE1372332AAE}" dt="2025-10-14T09:18:17.604" v="18" actId="20577"/>
        <pc:sldMkLst>
          <pc:docMk/>
          <pc:sldMk cId="0" sldId="260"/>
        </pc:sldMkLst>
        <pc:spChg chg="mod">
          <ac:chgData name="Mark Thirlwell" userId="0eea46bc-1a08-4dae-8290-d9217da89020" providerId="ADAL" clId="{A74DFD5C-A00E-4D75-B54F-AE1372332AAE}" dt="2025-10-14T09:18:17.604" v="18" actId="20577"/>
          <ac:spMkLst>
            <pc:docMk/>
            <pc:sldMk cId="0" sldId="260"/>
            <ac:spMk id="61" creationId="{00000000-0000-0000-0000-000000000000}"/>
          </ac:spMkLst>
        </pc:spChg>
        <pc:spChg chg="mod">
          <ac:chgData name="Mark Thirlwell" userId="0eea46bc-1a08-4dae-8290-d9217da89020" providerId="ADAL" clId="{A74DFD5C-A00E-4D75-B54F-AE1372332AAE}" dt="2025-10-14T09:15:09.091" v="7" actId="207"/>
          <ac:spMkLst>
            <pc:docMk/>
            <pc:sldMk cId="0" sldId="260"/>
            <ac:spMk id="62" creationId="{00000000-0000-0000-0000-000000000000}"/>
          </ac:spMkLst>
        </pc:spChg>
      </pc:sldChg>
      <pc:sldChg chg="modSp mod modNotesTx">
        <pc:chgData name="Mark Thirlwell" userId="0eea46bc-1a08-4dae-8290-d9217da89020" providerId="ADAL" clId="{A74DFD5C-A00E-4D75-B54F-AE1372332AAE}" dt="2025-10-14T09:18:13.828" v="16" actId="20577"/>
        <pc:sldMkLst>
          <pc:docMk/>
          <pc:sldMk cId="0" sldId="261"/>
        </pc:sldMkLst>
        <pc:spChg chg="mod">
          <ac:chgData name="Mark Thirlwell" userId="0eea46bc-1a08-4dae-8290-d9217da89020" providerId="ADAL" clId="{A74DFD5C-A00E-4D75-B54F-AE1372332AAE}" dt="2025-10-14T09:18:13.828" v="16" actId="20577"/>
          <ac:spMkLst>
            <pc:docMk/>
            <pc:sldMk cId="0" sldId="261"/>
            <ac:spMk id="67" creationId="{00000000-0000-0000-0000-000000000000}"/>
          </ac:spMkLst>
        </pc:spChg>
        <pc:picChg chg="mod">
          <ac:chgData name="Mark Thirlwell" userId="0eea46bc-1a08-4dae-8290-d9217da89020" providerId="ADAL" clId="{A74DFD5C-A00E-4D75-B54F-AE1372332AAE}" dt="2025-10-14T09:17:43.350" v="13" actId="1076"/>
          <ac:picMkLst>
            <pc:docMk/>
            <pc:sldMk cId="0" sldId="261"/>
            <ac:picMk id="69" creationId="{00000000-0000-0000-0000-000000000000}"/>
          </ac:picMkLst>
        </pc:picChg>
      </pc:sldChg>
      <pc:sldChg chg="modNotesTx">
        <pc:chgData name="Mark Thirlwell" userId="0eea46bc-1a08-4dae-8290-d9217da89020" providerId="ADAL" clId="{A74DFD5C-A00E-4D75-B54F-AE1372332AAE}" dt="2025-10-14T09:59:10.973" v="179" actId="20577"/>
        <pc:sldMkLst>
          <pc:docMk/>
          <pc:sldMk cId="0" sldId="263"/>
        </pc:sldMkLst>
      </pc:sldChg>
      <pc:sldChg chg="modSp mod modNotesTx">
        <pc:chgData name="Mark Thirlwell" userId="0eea46bc-1a08-4dae-8290-d9217da89020" providerId="ADAL" clId="{A74DFD5C-A00E-4D75-B54F-AE1372332AAE}" dt="2025-10-14T09:19:37.783" v="43" actId="20577"/>
        <pc:sldMkLst>
          <pc:docMk/>
          <pc:sldMk cId="0" sldId="265"/>
        </pc:sldMkLst>
        <pc:spChg chg="mod">
          <ac:chgData name="Mark Thirlwell" userId="0eea46bc-1a08-4dae-8290-d9217da89020" providerId="ADAL" clId="{A74DFD5C-A00E-4D75-B54F-AE1372332AAE}" dt="2025-10-14T09:19:16.729" v="40" actId="14100"/>
          <ac:spMkLst>
            <pc:docMk/>
            <pc:sldMk cId="0" sldId="265"/>
            <ac:spMk id="95" creationId="{00000000-0000-0000-0000-000000000000}"/>
          </ac:spMkLst>
        </pc:spChg>
        <pc:picChg chg="mod">
          <ac:chgData name="Mark Thirlwell" userId="0eea46bc-1a08-4dae-8290-d9217da89020" providerId="ADAL" clId="{A74DFD5C-A00E-4D75-B54F-AE1372332AAE}" dt="2025-10-14T09:19:26.363" v="42" actId="1076"/>
          <ac:picMkLst>
            <pc:docMk/>
            <pc:sldMk cId="0" sldId="265"/>
            <ac:picMk id="96" creationId="{00000000-0000-0000-0000-000000000000}"/>
          </ac:picMkLst>
        </pc:picChg>
      </pc:sldChg>
      <pc:sldChg chg="modSp mod modNotesTx">
        <pc:chgData name="Mark Thirlwell" userId="0eea46bc-1a08-4dae-8290-d9217da89020" providerId="ADAL" clId="{A74DFD5C-A00E-4D75-B54F-AE1372332AAE}" dt="2025-10-14T09:20:34.933" v="58" actId="20577"/>
        <pc:sldMkLst>
          <pc:docMk/>
          <pc:sldMk cId="0" sldId="266"/>
        </pc:sldMkLst>
        <pc:picChg chg="mod">
          <ac:chgData name="Mark Thirlwell" userId="0eea46bc-1a08-4dae-8290-d9217da89020" providerId="ADAL" clId="{A74DFD5C-A00E-4D75-B54F-AE1372332AAE}" dt="2025-10-14T09:20:26.841" v="57" actId="1076"/>
          <ac:picMkLst>
            <pc:docMk/>
            <pc:sldMk cId="0" sldId="266"/>
            <ac:picMk id="103" creationId="{00000000-0000-0000-0000-000000000000}"/>
          </ac:picMkLst>
        </pc:picChg>
      </pc:sldChg>
      <pc:sldChg chg="modSp mod modNotesTx">
        <pc:chgData name="Mark Thirlwell" userId="0eea46bc-1a08-4dae-8290-d9217da89020" providerId="ADAL" clId="{A74DFD5C-A00E-4D75-B54F-AE1372332AAE}" dt="2025-10-14T09:21:48.710" v="84" actId="20577"/>
        <pc:sldMkLst>
          <pc:docMk/>
          <pc:sldMk cId="0" sldId="267"/>
        </pc:sldMkLst>
        <pc:spChg chg="mod">
          <ac:chgData name="Mark Thirlwell" userId="0eea46bc-1a08-4dae-8290-d9217da89020" providerId="ADAL" clId="{A74DFD5C-A00E-4D75-B54F-AE1372332AAE}" dt="2025-10-14T09:21:39.712" v="83" actId="14100"/>
          <ac:spMkLst>
            <pc:docMk/>
            <pc:sldMk cId="0" sldId="267"/>
            <ac:spMk id="109" creationId="{00000000-0000-0000-0000-000000000000}"/>
          </ac:spMkLst>
        </pc:spChg>
        <pc:picChg chg="mod">
          <ac:chgData name="Mark Thirlwell" userId="0eea46bc-1a08-4dae-8290-d9217da89020" providerId="ADAL" clId="{A74DFD5C-A00E-4D75-B54F-AE1372332AAE}" dt="2025-10-14T09:21:31.995" v="82" actId="1076"/>
          <ac:picMkLst>
            <pc:docMk/>
            <pc:sldMk cId="0" sldId="267"/>
            <ac:picMk id="110" creationId="{00000000-0000-0000-0000-000000000000}"/>
          </ac:picMkLst>
        </pc:picChg>
      </pc:sldChg>
      <pc:sldChg chg="modSp mod modNotesTx">
        <pc:chgData name="Mark Thirlwell" userId="0eea46bc-1a08-4dae-8290-d9217da89020" providerId="ADAL" clId="{A74DFD5C-A00E-4D75-B54F-AE1372332AAE}" dt="2025-10-14T09:23:12.623" v="96" actId="20577"/>
        <pc:sldMkLst>
          <pc:docMk/>
          <pc:sldMk cId="0" sldId="268"/>
        </pc:sldMkLst>
        <pc:spChg chg="mod">
          <ac:chgData name="Mark Thirlwell" userId="0eea46bc-1a08-4dae-8290-d9217da89020" providerId="ADAL" clId="{A74DFD5C-A00E-4D75-B54F-AE1372332AAE}" dt="2025-10-14T09:23:09.728" v="95" actId="113"/>
          <ac:spMkLst>
            <pc:docMk/>
            <pc:sldMk cId="0" sldId="268"/>
            <ac:spMk id="117" creationId="{00000000-0000-0000-0000-000000000000}"/>
          </ac:spMkLst>
        </pc:spChg>
        <pc:picChg chg="mod ord">
          <ac:chgData name="Mark Thirlwell" userId="0eea46bc-1a08-4dae-8290-d9217da89020" providerId="ADAL" clId="{A74DFD5C-A00E-4D75-B54F-AE1372332AAE}" dt="2025-10-14T09:22:54.080" v="92" actId="167"/>
          <ac:picMkLst>
            <pc:docMk/>
            <pc:sldMk cId="0" sldId="268"/>
            <ac:picMk id="118" creationId="{00000000-0000-0000-0000-000000000000}"/>
          </ac:picMkLst>
        </pc:picChg>
      </pc:sldChg>
      <pc:sldChg chg="modSp mod modNotesTx">
        <pc:chgData name="Mark Thirlwell" userId="0eea46bc-1a08-4dae-8290-d9217da89020" providerId="ADAL" clId="{A74DFD5C-A00E-4D75-B54F-AE1372332AAE}" dt="2025-10-14T09:24:54.472" v="106" actId="20577"/>
        <pc:sldMkLst>
          <pc:docMk/>
          <pc:sldMk cId="0" sldId="269"/>
        </pc:sldMkLst>
        <pc:spChg chg="mod">
          <ac:chgData name="Mark Thirlwell" userId="0eea46bc-1a08-4dae-8290-d9217da89020" providerId="ADAL" clId="{A74DFD5C-A00E-4D75-B54F-AE1372332AAE}" dt="2025-10-14T09:24:50.883" v="105" actId="14100"/>
          <ac:spMkLst>
            <pc:docMk/>
            <pc:sldMk cId="0" sldId="269"/>
            <ac:spMk id="124" creationId="{00000000-0000-0000-0000-000000000000}"/>
          </ac:spMkLst>
        </pc:spChg>
        <pc:picChg chg="mod modCrop">
          <ac:chgData name="Mark Thirlwell" userId="0eea46bc-1a08-4dae-8290-d9217da89020" providerId="ADAL" clId="{A74DFD5C-A00E-4D75-B54F-AE1372332AAE}" dt="2025-10-14T09:24:43.657" v="104" actId="1076"/>
          <ac:picMkLst>
            <pc:docMk/>
            <pc:sldMk cId="0" sldId="269"/>
            <ac:picMk id="125" creationId="{00000000-0000-0000-0000-000000000000}"/>
          </ac:picMkLst>
        </pc:picChg>
      </pc:sldChg>
      <pc:sldChg chg="modSp mod modNotesTx">
        <pc:chgData name="Mark Thirlwell" userId="0eea46bc-1a08-4dae-8290-d9217da89020" providerId="ADAL" clId="{A74DFD5C-A00E-4D75-B54F-AE1372332AAE}" dt="2025-10-14T10:21:50.801" v="271" actId="14100"/>
        <pc:sldMkLst>
          <pc:docMk/>
          <pc:sldMk cId="0" sldId="272"/>
        </pc:sldMkLst>
        <pc:spChg chg="mod">
          <ac:chgData name="Mark Thirlwell" userId="0eea46bc-1a08-4dae-8290-d9217da89020" providerId="ADAL" clId="{A74DFD5C-A00E-4D75-B54F-AE1372332AAE}" dt="2025-10-14T10:21:50.801" v="271" actId="14100"/>
          <ac:spMkLst>
            <pc:docMk/>
            <pc:sldMk cId="0" sldId="272"/>
            <ac:spMk id="144" creationId="{00000000-0000-0000-0000-000000000000}"/>
          </ac:spMkLst>
        </pc:spChg>
        <pc:picChg chg="mod">
          <ac:chgData name="Mark Thirlwell" userId="0eea46bc-1a08-4dae-8290-d9217da89020" providerId="ADAL" clId="{A74DFD5C-A00E-4D75-B54F-AE1372332AAE}" dt="2025-10-14T10:21:45.525" v="270" actId="1076"/>
          <ac:picMkLst>
            <pc:docMk/>
            <pc:sldMk cId="0" sldId="272"/>
            <ac:picMk id="142" creationId="{00000000-0000-0000-0000-000000000000}"/>
          </ac:picMkLst>
        </pc:picChg>
      </pc:sldChg>
      <pc:sldChg chg="modSp mod modNotesTx">
        <pc:chgData name="Mark Thirlwell" userId="0eea46bc-1a08-4dae-8290-d9217da89020" providerId="ADAL" clId="{A74DFD5C-A00E-4D75-B54F-AE1372332AAE}" dt="2025-10-14T09:26:25.550" v="115" actId="20577"/>
        <pc:sldMkLst>
          <pc:docMk/>
          <pc:sldMk cId="0" sldId="275"/>
        </pc:sldMkLst>
        <pc:picChg chg="mod modCrop">
          <ac:chgData name="Mark Thirlwell" userId="0eea46bc-1a08-4dae-8290-d9217da89020" providerId="ADAL" clId="{A74DFD5C-A00E-4D75-B54F-AE1372332AAE}" dt="2025-10-14T09:26:19.178" v="114" actId="1076"/>
          <ac:picMkLst>
            <pc:docMk/>
            <pc:sldMk cId="0" sldId="275"/>
            <ac:picMk id="165" creationId="{00000000-0000-0000-0000-000000000000}"/>
          </ac:picMkLst>
        </pc:picChg>
      </pc:sldChg>
      <pc:sldChg chg="addSp delSp modSp mod modNotesTx">
        <pc:chgData name="Mark Thirlwell" userId="0eea46bc-1a08-4dae-8290-d9217da89020" providerId="ADAL" clId="{A74DFD5C-A00E-4D75-B54F-AE1372332AAE}" dt="2025-10-14T10:34:33.511" v="468" actId="20577"/>
        <pc:sldMkLst>
          <pc:docMk/>
          <pc:sldMk cId="0" sldId="276"/>
        </pc:sldMkLst>
        <pc:spChg chg="mod">
          <ac:chgData name="Mark Thirlwell" userId="0eea46bc-1a08-4dae-8290-d9217da89020" providerId="ADAL" clId="{A74DFD5C-A00E-4D75-B54F-AE1372332AAE}" dt="2025-10-14T10:09:14.552" v="254" actId="20577"/>
          <ac:spMkLst>
            <pc:docMk/>
            <pc:sldMk cId="0" sldId="276"/>
            <ac:spMk id="171" creationId="{00000000-0000-0000-0000-000000000000}"/>
          </ac:spMkLst>
        </pc:spChg>
        <pc:picChg chg="add mod">
          <ac:chgData name="Mark Thirlwell" userId="0eea46bc-1a08-4dae-8290-d9217da89020" providerId="ADAL" clId="{A74DFD5C-A00E-4D75-B54F-AE1372332AAE}" dt="2025-10-14T10:09:04.143" v="251" actId="1076"/>
          <ac:picMkLst>
            <pc:docMk/>
            <pc:sldMk cId="0" sldId="276"/>
            <ac:picMk id="3" creationId="{1B294EE0-81BA-2DEF-39F5-3C4FBD0D9C33}"/>
          </ac:picMkLst>
        </pc:picChg>
      </pc:sldChg>
      <pc:sldChg chg="modSp mod modNotesTx">
        <pc:chgData name="Mark Thirlwell" userId="0eea46bc-1a08-4dae-8290-d9217da89020" providerId="ADAL" clId="{A74DFD5C-A00E-4D75-B54F-AE1372332AAE}" dt="2025-10-14T09:27:34.260" v="124" actId="20577"/>
        <pc:sldMkLst>
          <pc:docMk/>
          <pc:sldMk cId="0" sldId="278"/>
        </pc:sldMkLst>
        <pc:spChg chg="mod">
          <ac:chgData name="Mark Thirlwell" userId="0eea46bc-1a08-4dae-8290-d9217da89020" providerId="ADAL" clId="{A74DFD5C-A00E-4D75-B54F-AE1372332AAE}" dt="2025-10-14T09:27:28.737" v="123" actId="14100"/>
          <ac:spMkLst>
            <pc:docMk/>
            <pc:sldMk cId="0" sldId="278"/>
            <ac:spMk id="187" creationId="{00000000-0000-0000-0000-000000000000}"/>
          </ac:spMkLst>
        </pc:spChg>
        <pc:picChg chg="mod">
          <ac:chgData name="Mark Thirlwell" userId="0eea46bc-1a08-4dae-8290-d9217da89020" providerId="ADAL" clId="{A74DFD5C-A00E-4D75-B54F-AE1372332AAE}" dt="2025-10-14T09:27:26.128" v="122" actId="1076"/>
          <ac:picMkLst>
            <pc:docMk/>
            <pc:sldMk cId="0" sldId="278"/>
            <ac:picMk id="188" creationId="{00000000-0000-0000-0000-000000000000}"/>
          </ac:picMkLst>
        </pc:picChg>
      </pc:sldChg>
      <pc:sldChg chg="modSp mod modNotesTx">
        <pc:chgData name="Mark Thirlwell" userId="0eea46bc-1a08-4dae-8290-d9217da89020" providerId="ADAL" clId="{A74DFD5C-A00E-4D75-B54F-AE1372332AAE}" dt="2025-10-14T09:28:26.956" v="137" actId="20577"/>
        <pc:sldMkLst>
          <pc:docMk/>
          <pc:sldMk cId="0" sldId="279"/>
        </pc:sldMkLst>
        <pc:spChg chg="mod">
          <ac:chgData name="Mark Thirlwell" userId="0eea46bc-1a08-4dae-8290-d9217da89020" providerId="ADAL" clId="{A74DFD5C-A00E-4D75-B54F-AE1372332AAE}" dt="2025-10-14T09:28:21.495" v="136" actId="14100"/>
          <ac:spMkLst>
            <pc:docMk/>
            <pc:sldMk cId="0" sldId="279"/>
            <ac:spMk id="194" creationId="{00000000-0000-0000-0000-000000000000}"/>
          </ac:spMkLst>
        </pc:spChg>
        <pc:picChg chg="mod">
          <ac:chgData name="Mark Thirlwell" userId="0eea46bc-1a08-4dae-8290-d9217da89020" providerId="ADAL" clId="{A74DFD5C-A00E-4D75-B54F-AE1372332AAE}" dt="2025-10-14T09:28:18.232" v="135" actId="1076"/>
          <ac:picMkLst>
            <pc:docMk/>
            <pc:sldMk cId="0" sldId="279"/>
            <ac:picMk id="195" creationId="{00000000-0000-0000-0000-000000000000}"/>
          </ac:picMkLst>
        </pc:picChg>
      </pc:sldChg>
      <pc:sldChg chg="modSp mod modNotesTx">
        <pc:chgData name="Mark Thirlwell" userId="0eea46bc-1a08-4dae-8290-d9217da89020" providerId="ADAL" clId="{A74DFD5C-A00E-4D75-B54F-AE1372332AAE}" dt="2025-10-14T09:30:03.693" v="143" actId="20577"/>
        <pc:sldMkLst>
          <pc:docMk/>
          <pc:sldMk cId="0" sldId="280"/>
        </pc:sldMkLst>
        <pc:spChg chg="mod">
          <ac:chgData name="Mark Thirlwell" userId="0eea46bc-1a08-4dae-8290-d9217da89020" providerId="ADAL" clId="{A74DFD5C-A00E-4D75-B54F-AE1372332AAE}" dt="2025-10-14T09:29:56.493" v="142" actId="20577"/>
          <ac:spMkLst>
            <pc:docMk/>
            <pc:sldMk cId="0" sldId="280"/>
            <ac:spMk id="201" creationId="{00000000-0000-0000-0000-000000000000}"/>
          </ac:spMkLst>
        </pc:spChg>
        <pc:picChg chg="mod">
          <ac:chgData name="Mark Thirlwell" userId="0eea46bc-1a08-4dae-8290-d9217da89020" providerId="ADAL" clId="{A74DFD5C-A00E-4D75-B54F-AE1372332AAE}" dt="2025-10-14T09:29:52.283" v="141" actId="1076"/>
          <ac:picMkLst>
            <pc:docMk/>
            <pc:sldMk cId="0" sldId="280"/>
            <ac:picMk id="202" creationId="{00000000-0000-0000-0000-000000000000}"/>
          </ac:picMkLst>
        </pc:picChg>
      </pc:sldChg>
      <pc:sldChg chg="modNotesTx">
        <pc:chgData name="Mark Thirlwell" userId="0eea46bc-1a08-4dae-8290-d9217da89020" providerId="ADAL" clId="{A74DFD5C-A00E-4D75-B54F-AE1372332AAE}" dt="2025-10-14T09:30:24.691" v="144" actId="20577"/>
        <pc:sldMkLst>
          <pc:docMk/>
          <pc:sldMk cId="0" sldId="283"/>
        </pc:sldMkLst>
      </pc:sldChg>
      <pc:sldChg chg="modSp mod modNotesTx">
        <pc:chgData name="Mark Thirlwell" userId="0eea46bc-1a08-4dae-8290-d9217da89020" providerId="ADAL" clId="{A74DFD5C-A00E-4D75-B54F-AE1372332AAE}" dt="2025-10-14T09:31:56.156" v="159" actId="20577"/>
        <pc:sldMkLst>
          <pc:docMk/>
          <pc:sldMk cId="0" sldId="284"/>
        </pc:sldMkLst>
        <pc:spChg chg="mod">
          <ac:chgData name="Mark Thirlwell" userId="0eea46bc-1a08-4dae-8290-d9217da89020" providerId="ADAL" clId="{A74DFD5C-A00E-4D75-B54F-AE1372332AAE}" dt="2025-10-14T09:31:39.128" v="158" actId="14100"/>
          <ac:spMkLst>
            <pc:docMk/>
            <pc:sldMk cId="0" sldId="284"/>
            <ac:spMk id="228" creationId="{00000000-0000-0000-0000-000000000000}"/>
          </ac:spMkLst>
        </pc:spChg>
        <pc:picChg chg="mod">
          <ac:chgData name="Mark Thirlwell" userId="0eea46bc-1a08-4dae-8290-d9217da89020" providerId="ADAL" clId="{A74DFD5C-A00E-4D75-B54F-AE1372332AAE}" dt="2025-10-14T09:31:34.455" v="157" actId="1076"/>
          <ac:picMkLst>
            <pc:docMk/>
            <pc:sldMk cId="0" sldId="284"/>
            <ac:picMk id="229" creationId="{00000000-0000-0000-0000-000000000000}"/>
          </ac:picMkLst>
        </pc:picChg>
      </pc:sldChg>
      <pc:sldChg chg="delSp modSp mod modNotesTx">
        <pc:chgData name="Mark Thirlwell" userId="0eea46bc-1a08-4dae-8290-d9217da89020" providerId="ADAL" clId="{A74DFD5C-A00E-4D75-B54F-AE1372332AAE}" dt="2025-10-14T10:32:16.549" v="463" actId="20577"/>
        <pc:sldMkLst>
          <pc:docMk/>
          <pc:sldMk cId="0" sldId="285"/>
        </pc:sldMkLst>
        <pc:spChg chg="mod">
          <ac:chgData name="Mark Thirlwell" userId="0eea46bc-1a08-4dae-8290-d9217da89020" providerId="ADAL" clId="{A74DFD5C-A00E-4D75-B54F-AE1372332AAE}" dt="2025-10-14T10:25:25.091" v="388" actId="20577"/>
          <ac:spMkLst>
            <pc:docMk/>
            <pc:sldMk cId="0" sldId="285"/>
            <ac:spMk id="235" creationId="{00000000-0000-0000-0000-000000000000}"/>
          </ac:spMkLst>
        </pc:spChg>
      </pc:sldChg>
      <pc:sldChg chg="delSp modSp mod modNotesTx">
        <pc:chgData name="Mark Thirlwell" userId="0eea46bc-1a08-4dae-8290-d9217da89020" providerId="ADAL" clId="{A74DFD5C-A00E-4D75-B54F-AE1372332AAE}" dt="2025-10-14T10:32:56.446" v="466" actId="20577"/>
        <pc:sldMkLst>
          <pc:docMk/>
          <pc:sldMk cId="0" sldId="286"/>
        </pc:sldMkLst>
        <pc:spChg chg="mod">
          <ac:chgData name="Mark Thirlwell" userId="0eea46bc-1a08-4dae-8290-d9217da89020" providerId="ADAL" clId="{A74DFD5C-A00E-4D75-B54F-AE1372332AAE}" dt="2025-10-14T10:30:05.794" v="390" actId="14100"/>
          <ac:spMkLst>
            <pc:docMk/>
            <pc:sldMk cId="0" sldId="286"/>
            <ac:spMk id="243" creationId="{00000000-0000-0000-0000-000000000000}"/>
          </ac:spMkLst>
        </pc:spChg>
      </pc:sldChg>
      <pc:sldChg chg="modSp mod modNotesTx">
        <pc:chgData name="Mark Thirlwell" userId="0eea46bc-1a08-4dae-8290-d9217da89020" providerId="ADAL" clId="{A74DFD5C-A00E-4D75-B54F-AE1372332AAE}" dt="2025-10-14T09:33:23.877" v="166" actId="20577"/>
        <pc:sldMkLst>
          <pc:docMk/>
          <pc:sldMk cId="0" sldId="287"/>
        </pc:sldMkLst>
        <pc:picChg chg="mod">
          <ac:chgData name="Mark Thirlwell" userId="0eea46bc-1a08-4dae-8290-d9217da89020" providerId="ADAL" clId="{A74DFD5C-A00E-4D75-B54F-AE1372332AAE}" dt="2025-10-14T09:33:19.248" v="165" actId="1076"/>
          <ac:picMkLst>
            <pc:docMk/>
            <pc:sldMk cId="0" sldId="287"/>
            <ac:picMk id="252" creationId="{00000000-0000-0000-0000-000000000000}"/>
          </ac:picMkLst>
        </pc:picChg>
      </pc:sldChg>
      <pc:sldChg chg="modSp mod">
        <pc:chgData name="Mark Thirlwell" userId="0eea46bc-1a08-4dae-8290-d9217da89020" providerId="ADAL" clId="{A74DFD5C-A00E-4D75-B54F-AE1372332AAE}" dt="2025-10-14T09:34:28.344" v="178" actId="20577"/>
        <pc:sldMkLst>
          <pc:docMk/>
          <pc:sldMk cId="0" sldId="288"/>
        </pc:sldMkLst>
        <pc:spChg chg="mod">
          <ac:chgData name="Mark Thirlwell" userId="0eea46bc-1a08-4dae-8290-d9217da89020" providerId="ADAL" clId="{A74DFD5C-A00E-4D75-B54F-AE1372332AAE}" dt="2025-10-14T09:34:28.344" v="178" actId="20577"/>
          <ac:spMkLst>
            <pc:docMk/>
            <pc:sldMk cId="0" sldId="288"/>
            <ac:spMk id="259" creationId="{00000000-0000-0000-0000-000000000000}"/>
          </ac:spMkLst>
        </pc:spChg>
      </pc:sldChg>
      <pc:sldChg chg="modSp mod">
        <pc:chgData name="Mark Thirlwell" userId="0eea46bc-1a08-4dae-8290-d9217da89020" providerId="ADAL" clId="{A74DFD5C-A00E-4D75-B54F-AE1372332AAE}" dt="2025-10-14T09:34:22.309" v="177" actId="113"/>
        <pc:sldMkLst>
          <pc:docMk/>
          <pc:sldMk cId="0" sldId="289"/>
        </pc:sldMkLst>
        <pc:spChg chg="mod">
          <ac:chgData name="Mark Thirlwell" userId="0eea46bc-1a08-4dae-8290-d9217da89020" providerId="ADAL" clId="{A74DFD5C-A00E-4D75-B54F-AE1372332AAE}" dt="2025-10-14T09:34:22.309" v="177" actId="113"/>
          <ac:spMkLst>
            <pc:docMk/>
            <pc:sldMk cId="0" sldId="289"/>
            <ac:spMk id="265" creationId="{00000000-0000-0000-0000-000000000000}"/>
          </ac:spMkLst>
        </pc:spChg>
      </pc:sldChg>
      <pc:sldChg chg="modSp mod">
        <pc:chgData name="Mark Thirlwell" userId="0eea46bc-1a08-4dae-8290-d9217da89020" providerId="ADAL" clId="{A74DFD5C-A00E-4D75-B54F-AE1372332AAE}" dt="2025-10-14T09:33:58.537" v="172" actId="20577"/>
        <pc:sldMkLst>
          <pc:docMk/>
          <pc:sldMk cId="0" sldId="290"/>
        </pc:sldMkLst>
        <pc:spChg chg="mod">
          <ac:chgData name="Mark Thirlwell" userId="0eea46bc-1a08-4dae-8290-d9217da89020" providerId="ADAL" clId="{A74DFD5C-A00E-4D75-B54F-AE1372332AAE}" dt="2025-10-14T09:33:58.537" v="172" actId="20577"/>
          <ac:spMkLst>
            <pc:docMk/>
            <pc:sldMk cId="0" sldId="290"/>
            <ac:spMk id="271" creationId="{00000000-0000-0000-0000-000000000000}"/>
          </ac:spMkLst>
        </pc:spChg>
      </pc:sldChg>
      <pc:sldChg chg="modSp mod">
        <pc:chgData name="Mark Thirlwell" userId="0eea46bc-1a08-4dae-8290-d9217da89020" providerId="ADAL" clId="{A74DFD5C-A00E-4D75-B54F-AE1372332AAE}" dt="2025-10-14T09:33:54.153" v="171" actId="20577"/>
        <pc:sldMkLst>
          <pc:docMk/>
          <pc:sldMk cId="0" sldId="291"/>
        </pc:sldMkLst>
        <pc:spChg chg="mod">
          <ac:chgData name="Mark Thirlwell" userId="0eea46bc-1a08-4dae-8290-d9217da89020" providerId="ADAL" clId="{A74DFD5C-A00E-4D75-B54F-AE1372332AAE}" dt="2025-10-14T09:33:54.153" v="171" actId="20577"/>
          <ac:spMkLst>
            <pc:docMk/>
            <pc:sldMk cId="0" sldId="291"/>
            <ac:spMk id="277" creationId="{00000000-0000-0000-0000-000000000000}"/>
          </ac:spMkLst>
        </pc:spChg>
      </pc:sldChg>
      <pc:sldChg chg="modSp mod">
        <pc:chgData name="Mark Thirlwell" userId="0eea46bc-1a08-4dae-8290-d9217da89020" providerId="ADAL" clId="{A74DFD5C-A00E-4D75-B54F-AE1372332AAE}" dt="2025-10-14T09:33:47.200" v="168" actId="20577"/>
        <pc:sldMkLst>
          <pc:docMk/>
          <pc:sldMk cId="0" sldId="292"/>
        </pc:sldMkLst>
        <pc:spChg chg="mod">
          <ac:chgData name="Mark Thirlwell" userId="0eea46bc-1a08-4dae-8290-d9217da89020" providerId="ADAL" clId="{A74DFD5C-A00E-4D75-B54F-AE1372332AAE}" dt="2025-10-14T09:33:47.200" v="168" actId="20577"/>
          <ac:spMkLst>
            <pc:docMk/>
            <pc:sldMk cId="0" sldId="292"/>
            <ac:spMk id="283" creationId="{00000000-0000-0000-0000-000000000000}"/>
          </ac:spMkLst>
        </pc:spChg>
      </pc:sldChg>
      <pc:sldChg chg="modSp mod">
        <pc:chgData name="Mark Thirlwell" userId="0eea46bc-1a08-4dae-8290-d9217da89020" providerId="ADAL" clId="{A74DFD5C-A00E-4D75-B54F-AE1372332AAE}" dt="2025-10-14T09:33:32.696" v="167" actId="20577"/>
        <pc:sldMkLst>
          <pc:docMk/>
          <pc:sldMk cId="0" sldId="296"/>
        </pc:sldMkLst>
        <pc:spChg chg="mod">
          <ac:chgData name="Mark Thirlwell" userId="0eea46bc-1a08-4dae-8290-d9217da89020" providerId="ADAL" clId="{A74DFD5C-A00E-4D75-B54F-AE1372332AAE}" dt="2025-10-14T09:33:32.696" v="167" actId="20577"/>
          <ac:spMkLst>
            <pc:docMk/>
            <pc:sldMk cId="0" sldId="296"/>
            <ac:spMk id="307" creationId="{00000000-0000-0000-0000-000000000000}"/>
          </ac:spMkLst>
        </pc:spChg>
      </pc:sldChg>
    </pc:docChg>
  </pc:docChgLst>
  <pc:docChgLst>
    <pc:chgData name="Andrasko, Rhiannon" userId="S::rhiannon.andrasko@wjec.co.uk::15be4c62-2de6-4343-a7f4-3c209826edd1" providerId="AD" clId="Web-{F0181622-4746-0377-873D-E34CBBABB40F}"/>
    <pc:docChg chg="mod">
      <pc:chgData name="Andrasko, Rhiannon" userId="S::rhiannon.andrasko@wjec.co.uk::15be4c62-2de6-4343-a7f4-3c209826edd1" providerId="AD" clId="Web-{F0181622-4746-0377-873D-E34CBBABB40F}" dt="2025-10-28T16:45:05.402" v="0"/>
      <pc:docMkLst>
        <pc:docMk/>
      </pc:docMkLst>
    </pc:docChg>
  </pc:docChgLst>
  <pc:docChgLst>
    <pc:chgData name="Hazell, Danielle" userId="16322be0-50ef-46ff-b0c0-d304bc10d5d2" providerId="ADAL" clId="{E6D12E1F-DF63-450C-A9ED-E72C5F6C045B}"/>
    <pc:docChg chg="custSel modSld modMainMaster">
      <pc:chgData name="Hazell, Danielle" userId="16322be0-50ef-46ff-b0c0-d304bc10d5d2" providerId="ADAL" clId="{E6D12E1F-DF63-450C-A9ED-E72C5F6C045B}" dt="2025-10-28T17:11:43.383" v="4" actId="478"/>
      <pc:docMkLst>
        <pc:docMk/>
      </pc:docMkLst>
      <pc:sldChg chg="delSp mod">
        <pc:chgData name="Hazell, Danielle" userId="16322be0-50ef-46ff-b0c0-d304bc10d5d2" providerId="ADAL" clId="{E6D12E1F-DF63-450C-A9ED-E72C5F6C045B}" dt="2025-10-28T17:11:43.383" v="4" actId="478"/>
        <pc:sldMkLst>
          <pc:docMk/>
          <pc:sldMk cId="0" sldId="287"/>
        </pc:sldMkLst>
        <pc:spChg chg="del">
          <ac:chgData name="Hazell, Danielle" userId="16322be0-50ef-46ff-b0c0-d304bc10d5d2" providerId="ADAL" clId="{E6D12E1F-DF63-450C-A9ED-E72C5F6C045B}" dt="2025-10-28T17:11:43.383" v="4" actId="478"/>
          <ac:spMkLst>
            <pc:docMk/>
            <pc:sldMk cId="0" sldId="287"/>
            <ac:spMk id="253" creationId="{00000000-0000-0000-0000-000000000000}"/>
          </ac:spMkLst>
        </pc:spChg>
      </pc:sldChg>
      <pc:sldChg chg="addSp modSp mod">
        <pc:chgData name="Hazell, Danielle" userId="16322be0-50ef-46ff-b0c0-d304bc10d5d2" providerId="ADAL" clId="{E6D12E1F-DF63-450C-A9ED-E72C5F6C045B}" dt="2025-10-27T09:03:15.975" v="3"/>
        <pc:sldMkLst>
          <pc:docMk/>
          <pc:sldMk cId="0" sldId="298"/>
        </pc:sldMkLst>
        <pc:spChg chg="add mod">
          <ac:chgData name="Hazell, Danielle" userId="16322be0-50ef-46ff-b0c0-d304bc10d5d2" providerId="ADAL" clId="{E6D12E1F-DF63-450C-A9ED-E72C5F6C045B}" dt="2025-10-27T09:03:15.975" v="3"/>
          <ac:spMkLst>
            <pc:docMk/>
            <pc:sldMk cId="0" sldId="298"/>
            <ac:spMk id="2" creationId="{73AEAADC-AFA0-99A0-A3D0-1A4B34DEE8E1}"/>
          </ac:spMkLst>
        </pc:spChg>
        <pc:spChg chg="mod">
          <ac:chgData name="Hazell, Danielle" userId="16322be0-50ef-46ff-b0c0-d304bc10d5d2" providerId="ADAL" clId="{E6D12E1F-DF63-450C-A9ED-E72C5F6C045B}" dt="2025-10-27T09:03:15.412" v="2" actId="1076"/>
          <ac:spMkLst>
            <pc:docMk/>
            <pc:sldMk cId="0" sldId="298"/>
            <ac:spMk id="319" creationId="{00000000-0000-0000-0000-000000000000}"/>
          </ac:spMkLst>
        </pc:spChg>
      </pc:sldChg>
      <pc:sldMasterChg chg="addSp delSp modSp mod">
        <pc:chgData name="Hazell, Danielle" userId="16322be0-50ef-46ff-b0c0-d304bc10d5d2" providerId="ADAL" clId="{E6D12E1F-DF63-450C-A9ED-E72C5F6C045B}" dt="2025-10-27T09:03:03.509" v="1"/>
        <pc:sldMasterMkLst>
          <pc:docMk/>
          <pc:sldMasterMk cId="0" sldId="2147483648"/>
        </pc:sldMasterMkLst>
        <pc:spChg chg="del">
          <ac:chgData name="Hazell, Danielle" userId="16322be0-50ef-46ff-b0c0-d304bc10d5d2" providerId="ADAL" clId="{E6D12E1F-DF63-450C-A9ED-E72C5F6C045B}" dt="2025-10-27T09:03:03.127" v="0" actId="478"/>
          <ac:spMkLst>
            <pc:docMk/>
            <pc:sldMasterMk cId="0" sldId="2147483648"/>
            <ac:spMk id="2" creationId="{6D9A0BF5-D6B6-E42F-4125-FCA0BC764C77}"/>
          </ac:spMkLst>
        </pc:spChg>
        <pc:spChg chg="add mod">
          <ac:chgData name="Hazell, Danielle" userId="16322be0-50ef-46ff-b0c0-d304bc10d5d2" providerId="ADAL" clId="{E6D12E1F-DF63-450C-A9ED-E72C5F6C045B}" dt="2025-10-27T09:03:03.509" v="1"/>
          <ac:spMkLst>
            <pc:docMk/>
            <pc:sldMasterMk cId="0" sldId="2147483648"/>
            <ac:spMk id="3" creationId="{A1C98AB0-683C-9CD4-6AEB-C5481F58D80B}"/>
          </ac:spMkLst>
        </pc:spChg>
        <pc:spChg chg="add mod">
          <ac:chgData name="Hazell, Danielle" userId="16322be0-50ef-46ff-b0c0-d304bc10d5d2" providerId="ADAL" clId="{E6D12E1F-DF63-450C-A9ED-E72C5F6C045B}" dt="2025-10-27T09:03:03.509" v="1"/>
          <ac:spMkLst>
            <pc:docMk/>
            <pc:sldMasterMk cId="0" sldId="2147483648"/>
            <ac:spMk id="5" creationId="{7BFC85D6-8ACC-3E5F-F840-F5FC5573B494}"/>
          </ac:spMkLst>
        </pc:spChg>
        <pc:spChg chg="del">
          <ac:chgData name="Hazell, Danielle" userId="16322be0-50ef-46ff-b0c0-d304bc10d5d2" providerId="ADAL" clId="{E6D12E1F-DF63-450C-A9ED-E72C5F6C045B}" dt="2025-10-27T09:03:03.127" v="0" actId="478"/>
          <ac:spMkLst>
            <pc:docMk/>
            <pc:sldMasterMk cId="0" sldId="2147483648"/>
            <ac:spMk id="13" creationId="{00000000-0000-0000-0000-000000000000}"/>
          </ac:spMkLst>
        </pc:spChg>
        <pc:picChg chg="add mod">
          <ac:chgData name="Hazell, Danielle" userId="16322be0-50ef-46ff-b0c0-d304bc10d5d2" providerId="ADAL" clId="{E6D12E1F-DF63-450C-A9ED-E72C5F6C045B}" dt="2025-10-27T09:03:03.509" v="1"/>
          <ac:picMkLst>
            <pc:docMk/>
            <pc:sldMasterMk cId="0" sldId="2147483648"/>
            <ac:picMk id="4" creationId="{620D2A2A-BD4E-7448-62E3-6D123F8D30B6}"/>
          </ac:picMkLst>
        </pc:picChg>
        <pc:picChg chg="add mod">
          <ac:chgData name="Hazell, Danielle" userId="16322be0-50ef-46ff-b0c0-d304bc10d5d2" providerId="ADAL" clId="{E6D12E1F-DF63-450C-A9ED-E72C5F6C045B}" dt="2025-10-27T09:03:03.509" v="1"/>
          <ac:picMkLst>
            <pc:docMk/>
            <pc:sldMasterMk cId="0" sldId="2147483648"/>
            <ac:picMk id="6" creationId="{36F74D3A-B7A0-9668-5C60-7C05FD37BC6C}"/>
          </ac:picMkLst>
        </pc:picChg>
        <pc:picChg chg="add mod">
          <ac:chgData name="Hazell, Danielle" userId="16322be0-50ef-46ff-b0c0-d304bc10d5d2" providerId="ADAL" clId="{E6D12E1F-DF63-450C-A9ED-E72C5F6C045B}" dt="2025-10-27T09:03:03.509" v="1"/>
          <ac:picMkLst>
            <pc:docMk/>
            <pc:sldMasterMk cId="0" sldId="2147483648"/>
            <ac:picMk id="7" creationId="{134CD4DF-6061-BAD7-3C24-07E10ECCA06B}"/>
          </ac:picMkLst>
        </pc:picChg>
        <pc:picChg chg="del">
          <ac:chgData name="Hazell, Danielle" userId="16322be0-50ef-46ff-b0c0-d304bc10d5d2" providerId="ADAL" clId="{E6D12E1F-DF63-450C-A9ED-E72C5F6C045B}" dt="2025-10-27T09:03:03.127" v="0" actId="478"/>
          <ac:picMkLst>
            <pc:docMk/>
            <pc:sldMasterMk cId="0" sldId="2147483648"/>
            <ac:picMk id="14" creationId="{00000000-0000-0000-0000-000000000000}"/>
          </ac:picMkLst>
        </pc:picChg>
        <pc:picChg chg="del">
          <ac:chgData name="Hazell, Danielle" userId="16322be0-50ef-46ff-b0c0-d304bc10d5d2" providerId="ADAL" clId="{E6D12E1F-DF63-450C-A9ED-E72C5F6C045B}" dt="2025-10-27T09:03:03.127" v="0" actId="478"/>
          <ac:picMkLst>
            <pc:docMk/>
            <pc:sldMasterMk cId="0" sldId="2147483648"/>
            <ac:picMk id="17" creationId="{00000000-0000-0000-0000-00000000000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ristan.com/hard-water-ma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k.rs-online.com/web/p/scale-inhibitors/738271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k.rs-online.com/web/p/rust-treatments/7805265?msockid=0c3d5a44387e6119166e4f373959602c"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4: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 name="Google Shape;3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2" name="Google Shape;92;p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9" name="Google Shape;99;p1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71b81cdb1a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6" name="Google Shape;106;g371b81cdb1a_0_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71b81cdb1a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4" name="Google Shape;114;g371b81cdb1a_0_1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71b81cdb1a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21" name="Google Shape;121;g371b81cdb1a_0_2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71b81cdb1a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 name="Google Shape;128;g371b81cdb1a_0_3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71b81cdb1a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g371b81cdb1a_0_3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71b81cdb1a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40" name="Google Shape;140;g371b81cdb1a_0_4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71b81cdb1a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 name="Google Shape;147;g371b81cdb1a_0_5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71b81cdb1a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lang="en-US">
              <a:solidFill>
                <a:srgbClr val="000000"/>
              </a:solidFill>
            </a:endParaRPr>
          </a:p>
        </p:txBody>
      </p:sp>
      <p:sp>
        <p:nvSpPr>
          <p:cNvPr id="153" name="Google Shape;153;g371b81cdb1a_0_5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 name="Google Shape;41;p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71b81cdb1a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60" name="Google Shape;160;g371b81cdb1a_0_6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71b81cdb1a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dirty="0"/>
              <a:t>For tutors: Link to water hardness map - </a:t>
            </a:r>
            <a:r>
              <a:rPr lang="en-GB" dirty="0">
                <a:hlinkClick r:id="rId3"/>
              </a:rPr>
              <a:t>https://www.bristan.com/hard-water-map</a:t>
            </a:r>
            <a:r>
              <a:rPr lang="en-GB" dirty="0"/>
              <a:t> </a:t>
            </a:r>
            <a:endParaRPr dirty="0"/>
          </a:p>
        </p:txBody>
      </p:sp>
      <p:sp>
        <p:nvSpPr>
          <p:cNvPr id="168" name="Google Shape;168;g371b81cdb1a_0_7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71b81cdb1a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7" name="Google Shape;177;g371b81cdb1a_0_8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71b81cdb1a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84" name="Google Shape;184;g371b81cdb1a_0_9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71b81cdb1a_0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91" name="Google Shape;191;g371b81cdb1a_0_10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71b81cdb1a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98" name="Google Shape;198;g371b81cdb1a_0_1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71b81cdb1a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6" name="Google Shape;206;g371b81cdb1a_0_12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71b81cdb1a_0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2" name="Google Shape;212;g371b81cdb1a_0_13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18" name="Google Shape;218;p1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71b81cdb1a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25" name="Google Shape;225;g371b81cdb1a_0_13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 name="Google Shape;47;p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71b81cdb1a_0_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a:t>For tutors: Link to magnetic scale inhibitor at RS Components - </a:t>
            </a:r>
            <a:r>
              <a:rPr lang="en-GB" dirty="0">
                <a:hlinkClick r:id="rId3"/>
              </a:rPr>
              <a:t>https://uk.rs-online.com/web/p/scale-inhibitors/7382719</a:t>
            </a:r>
            <a:r>
              <a:rPr lang="en-GB" dirty="0"/>
              <a:t> </a:t>
            </a:r>
            <a:endParaRPr dirty="0"/>
          </a:p>
        </p:txBody>
      </p:sp>
      <p:sp>
        <p:nvSpPr>
          <p:cNvPr id="232" name="Google Shape;232;g371b81cdb1a_0_14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9" name="Google Shape;2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spcBef>
                <a:spcPts val="0"/>
              </a:spcBef>
            </a:pPr>
            <a:r>
              <a:rPr lang="en-GB" u="none" dirty="0">
                <a:solidFill>
                  <a:schemeClr val="tx1"/>
                </a:solidFill>
              </a:rPr>
              <a:t>For tutors: Link to Corrosion Inhibitor on RS Components -</a:t>
            </a:r>
            <a:r>
              <a:rPr lang="en-GB" u="none" dirty="0">
                <a:solidFill>
                  <a:srgbClr val="009999"/>
                </a:solidFill>
              </a:rPr>
              <a:t> </a:t>
            </a:r>
            <a:r>
              <a:rPr lang="en-GB" u="none" dirty="0">
                <a:solidFill>
                  <a:srgbClr val="009999"/>
                </a:solidFill>
                <a:hlinkClick r:id="rId3"/>
              </a:rPr>
              <a:t>https://uk.rs-online.com/web/p/rust-treatments/7805265?msockid=0c3d5a44387e6119166e4f373959602c</a:t>
            </a:r>
            <a:r>
              <a:rPr lang="en-GB" dirty="0">
                <a:solidFill>
                  <a:srgbClr val="009999"/>
                </a:solidFill>
              </a:rPr>
              <a:t> </a:t>
            </a:r>
            <a:endParaRPr lang="en-US" u="none">
              <a:solidFill>
                <a:srgbClr val="009999"/>
              </a:solidFill>
            </a:endParaRPr>
          </a:p>
        </p:txBody>
      </p:sp>
      <p:sp>
        <p:nvSpPr>
          <p:cNvPr id="240" name="Google Shape;24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71b81cdb1a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48" name="Google Shape;248;g371b81cdb1a_0_16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71b81cdb1a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6" name="Google Shape;256;g371b81cdb1a_0_17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71b81cdb1a_0_1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2" name="Google Shape;262;g371b81cdb1a_0_18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71b81cdb1a_0_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8" name="Google Shape;268;g371b81cdb1a_0_19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71b81cdb1a_0_1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4" name="Google Shape;274;g371b81cdb1a_0_18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71b81cdb1a_0_1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0" name="Google Shape;280;g371b81cdb1a_0_19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71b81cdb1a_0_2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g371b81cdb1a_0_20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71b81cdb1a_0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2" name="Google Shape;292;g371b81cdb1a_0_20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 name="Google Shape;53;p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71b81cdb1a_0_2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8" name="Google Shape;298;g371b81cdb1a_0_21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71b81cdb1a_0_2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4" name="Google Shape;304;g371b81cdb1a_0_21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0" name="Google Shape;310;p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6: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6" name="Google Shape;3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15d325f2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 name="Google Shape;59;g3715d325f26_0_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715d325f26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5" name="Google Shape;65;g3715d325f26_0_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715d325f26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 name="Google Shape;73;g3715d325f26_0_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715d325f26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79" name="Google Shape;79;g3715d325f26_0_2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715d325f26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 name="Google Shape;86;g3715d325f26_0_2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360000" y="1800000"/>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9"/>
          <p:cNvSpPr>
            <a:spLocks noGrp="1"/>
          </p:cNvSpPr>
          <p:nvPr>
            <p:ph type="pic" idx="2"/>
          </p:nvPr>
        </p:nvSpPr>
        <p:spPr>
          <a:xfrm>
            <a:off x="8280052" y="1800000"/>
            <a:ext cx="3600798" cy="4139999"/>
          </a:xfrm>
          <a:prstGeom prst="rect">
            <a:avLst/>
          </a:prstGeom>
          <a:noFill/>
          <a:ln>
            <a:noFill/>
          </a:ln>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27"/>
        <p:cNvGrpSpPr/>
        <p:nvPr/>
      </p:nvGrpSpPr>
      <p:grpSpPr>
        <a:xfrm>
          <a:off x="0" y="0"/>
          <a:ext cx="0" cy="0"/>
          <a:chOff x="0" y="0"/>
          <a:chExt cx="0" cy="0"/>
        </a:xfrm>
      </p:grpSpPr>
      <p:sp>
        <p:nvSpPr>
          <p:cNvPr id="28" name="Google Shape;28;p20"/>
          <p:cNvSpPr txBox="1">
            <a:spLocks noGrp="1"/>
          </p:cNvSpPr>
          <p:nvPr>
            <p:ph type="body" idx="1"/>
          </p:nvPr>
        </p:nvSpPr>
        <p:spPr>
          <a:xfrm>
            <a:off x="359172" y="1260475"/>
            <a:ext cx="8640959" cy="4319588"/>
          </a:xfrm>
          <a:prstGeom prst="rect">
            <a:avLst/>
          </a:prstGeom>
          <a:noFill/>
          <a:ln>
            <a:noFill/>
          </a:ln>
        </p:spPr>
        <p:txBody>
          <a:bodyPr spcFirstLastPara="1" wrap="square" lIns="0" tIns="0" rIns="0" bIns="0" anchor="t" anchorCtr="0">
            <a:noAutofit/>
          </a:bodyPr>
          <a:lstStyle>
            <a:lvl1pPr marL="457200" lvl="0" indent="-228600" algn="l">
              <a:lnSpc>
                <a:spcPct val="100375"/>
              </a:lnSpc>
              <a:spcBef>
                <a:spcPts val="1004"/>
              </a:spcBef>
              <a:spcAft>
                <a:spcPts val="0"/>
              </a:spcAft>
              <a:buSzPts val="1400"/>
              <a:buNone/>
              <a:defRPr sz="2400"/>
            </a:lvl1pPr>
            <a:lvl2pPr marL="914400" lvl="1" indent="-342900" algn="l">
              <a:lnSpc>
                <a:spcPct val="133833"/>
              </a:lnSpc>
              <a:spcBef>
                <a:spcPts val="1004"/>
              </a:spcBef>
              <a:spcAft>
                <a:spcPts val="0"/>
              </a:spcAft>
              <a:buSzPts val="1800"/>
              <a:buChar char="•"/>
              <a:defRPr/>
            </a:lvl2pPr>
            <a:lvl3pPr marL="1371600" lvl="2" indent="-228600" algn="l">
              <a:lnSpc>
                <a:spcPct val="111555"/>
              </a:lnSpc>
              <a:spcBef>
                <a:spcPts val="502"/>
              </a:spcBef>
              <a:spcAft>
                <a:spcPts val="0"/>
              </a:spcAft>
              <a:buSzPts val="1400"/>
              <a:buNone/>
              <a:defRPr/>
            </a:lvl3pPr>
            <a:lvl4pPr marL="1828800" lvl="3" indent="-342900" algn="l">
              <a:lnSpc>
                <a:spcPct val="111555"/>
              </a:lnSpc>
              <a:spcBef>
                <a:spcPts val="502"/>
              </a:spcBef>
              <a:spcAft>
                <a:spcPts val="0"/>
              </a:spcAft>
              <a:buSzPts val="1800"/>
              <a:buChar char="•"/>
              <a:defRPr/>
            </a:lvl4pPr>
            <a:lvl5pPr marL="2286000" lvl="4" indent="-342900" algn="l">
              <a:lnSpc>
                <a:spcPct val="111555"/>
              </a:lnSpc>
              <a:spcBef>
                <a:spcPts val="502"/>
              </a:spcBef>
              <a:spcAft>
                <a:spcPts val="0"/>
              </a:spcAft>
              <a:buClr>
                <a:schemeClr val="dk1"/>
              </a:buClr>
              <a:buSzPts val="1800"/>
              <a:buChar char="–"/>
              <a:defRPr/>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and text">
  <p:cSld name="image left and text">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4320000" y="1799999"/>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21"/>
          <p:cNvSpPr>
            <a:spLocks noGrp="1"/>
          </p:cNvSpPr>
          <p:nvPr>
            <p:ph type="pic" idx="2"/>
          </p:nvPr>
        </p:nvSpPr>
        <p:spPr>
          <a:xfrm>
            <a:off x="360000" y="1800000"/>
            <a:ext cx="3600798" cy="4139999"/>
          </a:xfrm>
          <a:prstGeom prst="rect">
            <a:avLst/>
          </a:prstGeom>
          <a:noFill/>
          <a:ln>
            <a:noFill/>
          </a:ln>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p:nvPr/>
        </p:nvSpPr>
        <p:spPr>
          <a:xfrm>
            <a:off x="0" y="456036"/>
            <a:ext cx="12239625" cy="152012"/>
          </a:xfrm>
          <a:prstGeom prst="rect">
            <a:avLst/>
          </a:prstGeom>
          <a:solidFill>
            <a:srgbClr val="D9D9D9">
              <a:alpha val="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7" b="0" i="0" u="none" strike="noStrike" cap="none">
                <a:solidFill>
                  <a:srgbClr val="D9D9D9"/>
                </a:solidFill>
                <a:latin typeface="Arial"/>
                <a:ea typeface="Arial"/>
                <a:cs typeface="Arial"/>
                <a:sym typeface="Arial"/>
              </a:rPr>
              <a:t> </a:t>
            </a:r>
            <a:endParaRPr/>
          </a:p>
        </p:txBody>
      </p:sp>
      <p:sp>
        <p:nvSpPr>
          <p:cNvPr id="11" name="Google Shape;11;p17"/>
          <p:cNvSpPr txBox="1">
            <a:spLocks noGrp="1"/>
          </p:cNvSpPr>
          <p:nvPr>
            <p:ph type="title"/>
          </p:nvPr>
        </p:nvSpPr>
        <p:spPr>
          <a:xfrm>
            <a:off x="252000" y="990000"/>
            <a:ext cx="11628000" cy="646331"/>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3600" b="1" i="0" u="none" strike="noStrike" cap="none">
                <a:solidFill>
                  <a:srgbClr val="FC4421"/>
                </a:solidFill>
                <a:latin typeface="Arial"/>
                <a:ea typeface="Arial"/>
                <a:cs typeface="Arial"/>
                <a:sym typeface="Arial"/>
              </a:defRPr>
            </a:lvl1pPr>
            <a:lvl2pPr marR="0" lvl="1" algn="l" rtl="0">
              <a:spcBef>
                <a:spcPts val="0"/>
              </a:spcBef>
              <a:spcAft>
                <a:spcPts val="0"/>
              </a:spcAft>
              <a:buSzPts val="1400"/>
              <a:buNone/>
              <a:defRPr sz="2409" b="1" i="0" u="none" strike="noStrike" cap="none">
                <a:solidFill>
                  <a:srgbClr val="E30613"/>
                </a:solidFill>
                <a:latin typeface="Arial"/>
                <a:ea typeface="Arial"/>
                <a:cs typeface="Arial"/>
                <a:sym typeface="Arial"/>
              </a:defRPr>
            </a:lvl2pPr>
            <a:lvl3pPr marR="0" lvl="2" algn="l" rtl="0">
              <a:spcBef>
                <a:spcPts val="0"/>
              </a:spcBef>
              <a:spcAft>
                <a:spcPts val="0"/>
              </a:spcAft>
              <a:buSzPts val="1400"/>
              <a:buNone/>
              <a:defRPr sz="2409" b="1" i="0" u="none" strike="noStrike" cap="none">
                <a:solidFill>
                  <a:srgbClr val="E30613"/>
                </a:solidFill>
                <a:latin typeface="Arial"/>
                <a:ea typeface="Arial"/>
                <a:cs typeface="Arial"/>
                <a:sym typeface="Arial"/>
              </a:defRPr>
            </a:lvl3pPr>
            <a:lvl4pPr marR="0" lvl="3" algn="l" rtl="0">
              <a:spcBef>
                <a:spcPts val="0"/>
              </a:spcBef>
              <a:spcAft>
                <a:spcPts val="0"/>
              </a:spcAft>
              <a:buSzPts val="1400"/>
              <a:buNone/>
              <a:defRPr sz="2409" b="1" i="0" u="none" strike="noStrike" cap="none">
                <a:solidFill>
                  <a:srgbClr val="E30613"/>
                </a:solidFill>
                <a:latin typeface="Arial"/>
                <a:ea typeface="Arial"/>
                <a:cs typeface="Arial"/>
                <a:sym typeface="Arial"/>
              </a:defRPr>
            </a:lvl4pPr>
            <a:lvl5pPr marR="0" lvl="4" algn="l" rtl="0">
              <a:spcBef>
                <a:spcPts val="0"/>
              </a:spcBef>
              <a:spcAft>
                <a:spcPts val="0"/>
              </a:spcAft>
              <a:buSzPts val="1400"/>
              <a:buNone/>
              <a:defRPr sz="2409" b="1" i="0" u="none" strike="noStrike" cap="none">
                <a:solidFill>
                  <a:srgbClr val="E30613"/>
                </a:solidFill>
                <a:latin typeface="Arial"/>
                <a:ea typeface="Arial"/>
                <a:cs typeface="Arial"/>
                <a:sym typeface="Arial"/>
              </a:defRPr>
            </a:lvl5pPr>
            <a:lvl6pPr marR="0" lvl="5" algn="ctr" rtl="0">
              <a:spcBef>
                <a:spcPts val="0"/>
              </a:spcBef>
              <a:spcAft>
                <a:spcPts val="0"/>
              </a:spcAft>
              <a:buSzPts val="1400"/>
              <a:buNone/>
              <a:defRPr sz="4417" b="0" i="0" u="none" strike="noStrike" cap="none">
                <a:solidFill>
                  <a:srgbClr val="CC0000"/>
                </a:solidFill>
                <a:latin typeface="Arial"/>
                <a:ea typeface="Arial"/>
                <a:cs typeface="Arial"/>
                <a:sym typeface="Arial"/>
              </a:defRPr>
            </a:lvl6pPr>
            <a:lvl7pPr marR="0" lvl="6" algn="ctr" rtl="0">
              <a:spcBef>
                <a:spcPts val="0"/>
              </a:spcBef>
              <a:spcAft>
                <a:spcPts val="0"/>
              </a:spcAft>
              <a:buSzPts val="1400"/>
              <a:buNone/>
              <a:defRPr sz="4417" b="0" i="0" u="none" strike="noStrike" cap="none">
                <a:solidFill>
                  <a:srgbClr val="CC0000"/>
                </a:solidFill>
                <a:latin typeface="Arial"/>
                <a:ea typeface="Arial"/>
                <a:cs typeface="Arial"/>
                <a:sym typeface="Arial"/>
              </a:defRPr>
            </a:lvl7pPr>
            <a:lvl8pPr marR="0" lvl="7" algn="ctr" rtl="0">
              <a:spcBef>
                <a:spcPts val="0"/>
              </a:spcBef>
              <a:spcAft>
                <a:spcPts val="0"/>
              </a:spcAft>
              <a:buSzPts val="1400"/>
              <a:buNone/>
              <a:defRPr sz="4417" b="0" i="0" u="none" strike="noStrike" cap="none">
                <a:solidFill>
                  <a:srgbClr val="CC0000"/>
                </a:solidFill>
                <a:latin typeface="Arial"/>
                <a:ea typeface="Arial"/>
                <a:cs typeface="Arial"/>
                <a:sym typeface="Arial"/>
              </a:defRPr>
            </a:lvl8pPr>
            <a:lvl9pPr marR="0" lvl="8" algn="ctr" rtl="0">
              <a:spcBef>
                <a:spcPts val="0"/>
              </a:spcBef>
              <a:spcAft>
                <a:spcPts val="0"/>
              </a:spcAft>
              <a:buSzPts val="1400"/>
              <a:buNone/>
              <a:defRPr sz="4417" b="0" i="0" u="none" strike="noStrike" cap="none">
                <a:solidFill>
                  <a:srgbClr val="CC0000"/>
                </a:solidFill>
                <a:latin typeface="Arial"/>
                <a:ea typeface="Arial"/>
                <a:cs typeface="Arial"/>
                <a:sym typeface="Arial"/>
              </a:defRPr>
            </a:lvl9pPr>
          </a:lstStyle>
          <a:p>
            <a:endParaRPr/>
          </a:p>
        </p:txBody>
      </p:sp>
      <p:sp>
        <p:nvSpPr>
          <p:cNvPr id="12" name="Google Shape;12;p17"/>
          <p:cNvSpPr txBox="1">
            <a:spLocks noGrp="1"/>
          </p:cNvSpPr>
          <p:nvPr>
            <p:ph type="body" idx="1"/>
          </p:nvPr>
        </p:nvSpPr>
        <p:spPr>
          <a:xfrm>
            <a:off x="361406" y="1800000"/>
            <a:ext cx="11520000" cy="4140000"/>
          </a:xfrm>
          <a:prstGeom prst="rect">
            <a:avLst/>
          </a:prstGeom>
          <a:noFill/>
          <a:ln>
            <a:noFill/>
          </a:ln>
        </p:spPr>
        <p:txBody>
          <a:bodyPr spcFirstLastPara="1" wrap="square" lIns="0" tIns="0" rIns="0" bIns="0" anchor="t" anchorCtr="0">
            <a:noAutofit/>
          </a:bodyPr>
          <a:lstStyle>
            <a:lvl1pPr marL="457200" marR="0" lvl="0" indent="-228600" algn="l" rtl="0">
              <a:lnSpc>
                <a:spcPct val="120450"/>
              </a:lnSpc>
              <a:spcBef>
                <a:spcPts val="1004"/>
              </a:spcBef>
              <a:spcAft>
                <a:spcPts val="0"/>
              </a:spcAft>
              <a:buSzPts val="1400"/>
              <a:buNone/>
              <a:defRPr sz="2000" b="0" i="0" u="none" strike="noStrike" cap="none">
                <a:solidFill>
                  <a:schemeClr val="dk1"/>
                </a:solidFill>
                <a:latin typeface="Arial"/>
                <a:ea typeface="Arial"/>
                <a:cs typeface="Arial"/>
                <a:sym typeface="Arial"/>
              </a:defRPr>
            </a:lvl1pPr>
            <a:lvl2pPr marL="914400" marR="0" lvl="1" indent="-355600" algn="l" rtl="0">
              <a:lnSpc>
                <a:spcPct val="120450"/>
              </a:lnSpc>
              <a:spcBef>
                <a:spcPts val="1004"/>
              </a:spcBef>
              <a:spcAft>
                <a:spcPts val="0"/>
              </a:spcAft>
              <a:buClr>
                <a:srgbClr val="FC442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228600" algn="l" rtl="0">
              <a:lnSpc>
                <a:spcPct val="125031"/>
              </a:lnSpc>
              <a:spcBef>
                <a:spcPts val="502"/>
              </a:spcBef>
              <a:spcAft>
                <a:spcPts val="0"/>
              </a:spcAft>
              <a:buSzPts val="1400"/>
              <a:buNone/>
              <a:defRPr sz="1606" b="0" i="0" u="none" strike="noStrike" cap="none">
                <a:solidFill>
                  <a:schemeClr val="dk1"/>
                </a:solidFill>
                <a:latin typeface="Arial"/>
                <a:ea typeface="Arial"/>
                <a:cs typeface="Arial"/>
                <a:sym typeface="Arial"/>
              </a:defRPr>
            </a:lvl3pPr>
            <a:lvl4pPr marL="1828800" marR="0" lvl="3" indent="-330581" algn="l" rtl="0">
              <a:lnSpc>
                <a:spcPct val="125031"/>
              </a:lnSpc>
              <a:spcBef>
                <a:spcPts val="502"/>
              </a:spcBef>
              <a:spcAft>
                <a:spcPts val="0"/>
              </a:spcAft>
              <a:buClr>
                <a:srgbClr val="FC4421"/>
              </a:buClr>
              <a:buSzPts val="1606"/>
              <a:buFont typeface="Arial"/>
              <a:buChar char="•"/>
              <a:defRPr sz="1606" b="0" i="0" u="none" strike="noStrike" cap="none">
                <a:solidFill>
                  <a:schemeClr val="dk1"/>
                </a:solidFill>
                <a:latin typeface="Arial"/>
                <a:ea typeface="Arial"/>
                <a:cs typeface="Arial"/>
                <a:sym typeface="Arial"/>
              </a:defRPr>
            </a:lvl4pPr>
            <a:lvl5pPr marL="2286000" marR="0" lvl="4" indent="-330581" algn="l" rtl="0">
              <a:lnSpc>
                <a:spcPct val="125031"/>
              </a:lnSpc>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5pPr>
            <a:lvl6pPr marL="2743200" marR="0" lvl="5" indent="-330581" algn="l" rtl="0">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6pPr>
            <a:lvl7pPr marL="3200400" marR="0" lvl="6" indent="-330581" algn="l" rtl="0">
              <a:spcBef>
                <a:spcPts val="321"/>
              </a:spcBef>
              <a:spcAft>
                <a:spcPts val="0"/>
              </a:spcAft>
              <a:buClr>
                <a:srgbClr val="E30613"/>
              </a:buClr>
              <a:buSzPts val="1606"/>
              <a:buFont typeface="Arial"/>
              <a:buChar char="»"/>
              <a:defRPr sz="1606" b="0" i="0" u="none" strike="noStrike" cap="none">
                <a:solidFill>
                  <a:schemeClr val="dk1"/>
                </a:solidFill>
                <a:latin typeface="Arial"/>
                <a:ea typeface="Arial"/>
                <a:cs typeface="Arial"/>
                <a:sym typeface="Arial"/>
              </a:defRPr>
            </a:lvl7pPr>
            <a:lvl8pPr marL="3657600" marR="0" lvl="7" indent="-330581" algn="l" rtl="0">
              <a:spcBef>
                <a:spcPts val="321"/>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8pPr>
            <a:lvl9pPr marL="4114800" marR="0" lvl="8" indent="-292353" algn="l" rtl="0">
              <a:spcBef>
                <a:spcPts val="201"/>
              </a:spcBef>
              <a:spcAft>
                <a:spcPts val="0"/>
              </a:spcAft>
              <a:buClr>
                <a:schemeClr val="dk1"/>
              </a:buClr>
              <a:buSzPts val="1004"/>
              <a:buFont typeface="Arial"/>
              <a:buChar char="»"/>
              <a:defRPr sz="1004" b="0" i="0" u="none" strike="noStrike" cap="none">
                <a:solidFill>
                  <a:schemeClr val="dk1"/>
                </a:solidFill>
                <a:latin typeface="Arial"/>
                <a:ea typeface="Arial"/>
                <a:cs typeface="Arial"/>
                <a:sym typeface="Arial"/>
              </a:defRPr>
            </a:lvl9pPr>
          </a:lstStyle>
          <a:p>
            <a:endParaRPr/>
          </a:p>
        </p:txBody>
      </p:sp>
      <p:sp>
        <p:nvSpPr>
          <p:cNvPr id="16" name="Google Shape;16;p17"/>
          <p:cNvSpPr txBox="1"/>
          <p:nvPr/>
        </p:nvSpPr>
        <p:spPr>
          <a:xfrm>
            <a:off x="360000" y="6343435"/>
            <a:ext cx="588541"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GB" sz="1600">
                <a:solidFill>
                  <a:schemeClr val="dk1"/>
                </a:solidFill>
                <a:latin typeface="Arial"/>
                <a:ea typeface="Arial"/>
                <a:cs typeface="Arial"/>
                <a:sym typeface="Arial"/>
              </a:rPr>
              <a:t>‹#›</a:t>
            </a:fld>
            <a:endParaRPr sz="1600">
              <a:solidFill>
                <a:schemeClr val="dk1"/>
              </a:solidFill>
              <a:latin typeface="Arial"/>
              <a:ea typeface="Arial"/>
              <a:cs typeface="Arial"/>
              <a:sym typeface="Arial"/>
            </a:endParaRPr>
          </a:p>
        </p:txBody>
      </p:sp>
      <p:pic>
        <p:nvPicPr>
          <p:cNvPr id="18" name="Google Shape;18;p17" descr="A purple and white logo&#10;&#10;AI-generated content may be incorrect."/>
          <p:cNvPicPr preferRelativeResize="0"/>
          <p:nvPr/>
        </p:nvPicPr>
        <p:blipFill rotWithShape="1">
          <a:blip r:embed="rId6">
            <a:alphaModFix/>
          </a:blip>
          <a:srcRect/>
          <a:stretch/>
        </p:blipFill>
        <p:spPr>
          <a:xfrm>
            <a:off x="9360000" y="6228000"/>
            <a:ext cx="2520000" cy="456536"/>
          </a:xfrm>
          <a:prstGeom prst="rect">
            <a:avLst/>
          </a:prstGeom>
          <a:noFill/>
          <a:ln>
            <a:noFill/>
          </a:ln>
        </p:spPr>
      </p:pic>
      <p:cxnSp>
        <p:nvCxnSpPr>
          <p:cNvPr id="19" name="Google Shape;19;p17"/>
          <p:cNvCxnSpPr/>
          <p:nvPr/>
        </p:nvCxnSpPr>
        <p:spPr>
          <a:xfrm>
            <a:off x="0" y="6084000"/>
            <a:ext cx="12240000" cy="0"/>
          </a:xfrm>
          <a:prstGeom prst="straightConnector1">
            <a:avLst/>
          </a:prstGeom>
          <a:noFill/>
          <a:ln w="9525" cap="flat" cmpd="sng">
            <a:solidFill>
              <a:srgbClr val="000000"/>
            </a:solidFill>
            <a:prstDash val="solid"/>
            <a:round/>
            <a:headEnd type="none" w="sm" len="sm"/>
            <a:tailEnd type="none" w="sm" len="sm"/>
          </a:ln>
        </p:spPr>
      </p:cxnSp>
      <p:sp>
        <p:nvSpPr>
          <p:cNvPr id="3" name="Graphic 26">
            <a:extLst>
              <a:ext uri="{FF2B5EF4-FFF2-40B4-BE49-F238E27FC236}">
                <a16:creationId xmlns:a16="http://schemas.microsoft.com/office/drawing/2014/main" id="{A1C98AB0-683C-9CD4-6AEB-C5481F58D80B}"/>
              </a:ext>
            </a:extLst>
          </p:cNvPr>
          <p:cNvSpPr>
            <a:spLocks/>
          </p:cNvSpPr>
          <p:nvPr userDrawn="1"/>
        </p:nvSpPr>
        <p:spPr>
          <a:xfrm>
            <a:off x="6" y="756000"/>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008"/>
          </a:p>
        </p:txBody>
      </p:sp>
      <p:pic>
        <p:nvPicPr>
          <p:cNvPr id="4" name="Picture 3" descr="A red arrow pointing up&#10;&#10;AI-generated content may be incorrect.">
            <a:extLst>
              <a:ext uri="{FF2B5EF4-FFF2-40B4-BE49-F238E27FC236}">
                <a16:creationId xmlns:a16="http://schemas.microsoft.com/office/drawing/2014/main" id="{620D2A2A-BD4E-7448-62E3-6D123F8D30B6}"/>
              </a:ext>
            </a:extLst>
          </p:cNvPr>
          <p:cNvPicPr>
            <a:picLocks/>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32047" y="170588"/>
            <a:ext cx="591666" cy="437463"/>
          </a:xfrm>
          <a:prstGeom prst="rect">
            <a:avLst/>
          </a:prstGeom>
          <a:noFill/>
          <a:ln>
            <a:noFill/>
          </a:ln>
        </p:spPr>
      </p:pic>
      <p:sp>
        <p:nvSpPr>
          <p:cNvPr id="5" name="Text Box 2">
            <a:extLst>
              <a:ext uri="{FF2B5EF4-FFF2-40B4-BE49-F238E27FC236}">
                <a16:creationId xmlns:a16="http://schemas.microsoft.com/office/drawing/2014/main" id="{7BFC85D6-8ACC-3E5F-F840-F5FC5573B494}"/>
              </a:ext>
            </a:extLst>
          </p:cNvPr>
          <p:cNvSpPr txBox="1">
            <a:spLocks noChangeArrowheads="1"/>
          </p:cNvSpPr>
          <p:nvPr userDrawn="1"/>
        </p:nvSpPr>
        <p:spPr bwMode="auto">
          <a:xfrm>
            <a:off x="3848985" y="67612"/>
            <a:ext cx="5827751" cy="589388"/>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Plumbing &amp; Heating Engineering </a:t>
            </a:r>
            <a:endParaRPr lang="en-GB" sz="105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6" name="Picture 5" descr="A black and white logo&#10;&#10;AI-generated content may be incorrect.">
            <a:extLst>
              <a:ext uri="{FF2B5EF4-FFF2-40B4-BE49-F238E27FC236}">
                <a16:creationId xmlns:a16="http://schemas.microsoft.com/office/drawing/2014/main" id="{36F74D3A-B7A0-9668-5C60-7C05FD37BC6C}"/>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9408368" y="157157"/>
            <a:ext cx="2563495" cy="498243"/>
          </a:xfrm>
          <a:prstGeom prst="rect">
            <a:avLst/>
          </a:prstGeom>
          <a:noFill/>
          <a:ln>
            <a:noFill/>
          </a:ln>
        </p:spPr>
      </p:pic>
      <p:pic>
        <p:nvPicPr>
          <p:cNvPr id="7" name="Picture 6" descr="A black background with a black square&#10;&#10;AI-generated content may be incorrect.">
            <a:extLst>
              <a:ext uri="{FF2B5EF4-FFF2-40B4-BE49-F238E27FC236}">
                <a16:creationId xmlns:a16="http://schemas.microsoft.com/office/drawing/2014/main" id="{134CD4DF-6061-BAD7-3C24-07E10ECCA06B}"/>
              </a:ext>
            </a:extLst>
          </p:cNvPr>
          <p:cNvPicPr>
            <a:picLocks noChangeAspect="1"/>
          </p:cNvPicPr>
          <p:nvPr userDrawn="1"/>
        </p:nvPicPr>
        <p:blipFill>
          <a:blip r:embed="rId9"/>
          <a:stretch>
            <a:fillRect/>
          </a:stretch>
        </p:blipFill>
        <p:spPr>
          <a:xfrm>
            <a:off x="948541" y="177135"/>
            <a:ext cx="2685203" cy="4406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legislation.gov.uk/uksi/1999/1148/content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thameswater.co.uk/about-us/community/education/the-water-treatment-proces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4"/>
          <p:cNvSpPr txBox="1"/>
          <p:nvPr/>
        </p:nvSpPr>
        <p:spPr>
          <a:xfrm>
            <a:off x="360000" y="1800000"/>
            <a:ext cx="10800000" cy="377989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1200"/>
              </a:spcAft>
              <a:buClr>
                <a:srgbClr val="170130"/>
              </a:buClr>
              <a:buSzPts val="2800"/>
              <a:buFont typeface="Arial"/>
              <a:buNone/>
            </a:pPr>
            <a:r>
              <a:rPr lang="en-GB" sz="2800" b="1" dirty="0">
                <a:solidFill>
                  <a:srgbClr val="170130"/>
                </a:solidFill>
                <a:latin typeface="Arial"/>
                <a:ea typeface="Arial"/>
                <a:cs typeface="Arial"/>
                <a:sym typeface="Arial"/>
              </a:rPr>
              <a:t>Occupational Specialism: Plumbing &amp; Heating Engineering</a:t>
            </a:r>
            <a:endParaRPr sz="2800" dirty="0"/>
          </a:p>
          <a:p>
            <a:pPr lvl="0">
              <a:lnSpc>
                <a:spcPct val="110000"/>
              </a:lnSpc>
              <a:spcBef>
                <a:spcPts val="750"/>
              </a:spcBef>
              <a:spcAft>
                <a:spcPts val="1200"/>
              </a:spcAft>
              <a:buClr>
                <a:schemeClr val="dk1"/>
              </a:buClr>
              <a:buSzPts val="2800"/>
            </a:pPr>
            <a:r>
              <a:rPr lang="en-GB" sz="2800" dirty="0">
                <a:solidFill>
                  <a:schemeClr val="dk1"/>
                </a:solidFill>
              </a:rPr>
              <a:t>K1.16 Scientific principles and concepts to plumbing engineering</a:t>
            </a:r>
            <a:endParaRPr sz="2800" dirty="0">
              <a:solidFill>
                <a:srgbClr val="3432E1"/>
              </a:solidFill>
              <a:latin typeface="Arial"/>
              <a:ea typeface="Arial"/>
              <a:cs typeface="Arial"/>
              <a:sym typeface="Arial"/>
            </a:endParaRPr>
          </a:p>
          <a:p>
            <a:pPr marL="0" marR="0" lvl="0" indent="0" algn="l" rtl="0">
              <a:lnSpc>
                <a:spcPct val="110000"/>
              </a:lnSpc>
              <a:spcBef>
                <a:spcPts val="750"/>
              </a:spcBef>
              <a:spcAft>
                <a:spcPts val="1200"/>
              </a:spcAft>
              <a:buClr>
                <a:srgbClr val="FC4421"/>
              </a:buClr>
              <a:buSzPts val="2800"/>
              <a:buFont typeface="Arial"/>
              <a:buNone/>
            </a:pPr>
            <a:r>
              <a:rPr lang="en-GB" sz="2800" b="1" dirty="0">
                <a:solidFill>
                  <a:srgbClr val="FC4421"/>
                </a:solidFill>
              </a:rPr>
              <a:t>Application and properties of liquids</a:t>
            </a:r>
            <a:endParaRPr lang="en-GB"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Boiling and freezing point</a:t>
            </a:r>
          </a:p>
        </p:txBody>
      </p:sp>
      <p:sp>
        <p:nvSpPr>
          <p:cNvPr id="95" name="Google Shape;95;p9"/>
          <p:cNvSpPr txBox="1">
            <a:spLocks noGrp="1"/>
          </p:cNvSpPr>
          <p:nvPr>
            <p:ph type="body" idx="1"/>
          </p:nvPr>
        </p:nvSpPr>
        <p:spPr>
          <a:xfrm>
            <a:off x="360000" y="1800000"/>
            <a:ext cx="7076224"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Water boils at 100°C and freezes at 0°C under standard conditions. These points can shift with pressure changes. For example, water boils at lower temperatures at high altitudes.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Impurities like salt or antifreeze agents also affect phase change temperatures. Understanding this helps when designing heating and hot water systems.</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pic>
        <p:nvPicPr>
          <p:cNvPr id="96" name="Google Shape;96;p9"/>
          <p:cNvPicPr preferRelativeResize="0">
            <a:picLocks noChangeAspect="1"/>
          </p:cNvPicPr>
          <p:nvPr/>
        </p:nvPicPr>
        <p:blipFill>
          <a:blip r:embed="rId3"/>
          <a:srcRect/>
          <a:stretch/>
        </p:blipFill>
        <p:spPr>
          <a:xfrm>
            <a:off x="7560000" y="1800000"/>
            <a:ext cx="4320000" cy="25553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Celsius vs Kelvin</a:t>
            </a:r>
            <a:endParaRPr/>
          </a:p>
        </p:txBody>
      </p:sp>
      <p:sp>
        <p:nvSpPr>
          <p:cNvPr id="102" name="Google Shape;102;p10"/>
          <p:cNvSpPr txBox="1">
            <a:spLocks noGrp="1"/>
          </p:cNvSpPr>
          <p:nvPr>
            <p:ph type="body" idx="1"/>
          </p:nvPr>
        </p:nvSpPr>
        <p:spPr>
          <a:xfrm>
            <a:off x="4825900" y="1800000"/>
            <a:ext cx="70542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Celsius and Kelvin are temperature scales used in science and engineering. Celsius is based on water's freezing and boiling points. Kelvin starts at absolute zero (-273.15°C).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 change of 1°C equals a change of 1K, making conversion straightforward. Engineers often use Kelvin when dealing with thermodynamic calculations.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What is the Kelvin equivalent of 25°C?</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i="1" dirty="0"/>
          </a:p>
        </p:txBody>
      </p:sp>
      <p:pic>
        <p:nvPicPr>
          <p:cNvPr id="103" name="Google Shape;103;p10"/>
          <p:cNvPicPr preferRelativeResize="0">
            <a:picLocks noChangeAspect="1"/>
          </p:cNvPicPr>
          <p:nvPr/>
        </p:nvPicPr>
        <p:blipFill>
          <a:blip r:embed="rId3"/>
          <a:srcRect/>
          <a:stretch/>
        </p:blipFill>
        <p:spPr>
          <a:xfrm>
            <a:off x="360000" y="1800000"/>
            <a:ext cx="3960000" cy="396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371b81cdb1a_0_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Change of state</a:t>
            </a:r>
          </a:p>
        </p:txBody>
      </p:sp>
      <p:sp>
        <p:nvSpPr>
          <p:cNvPr id="109" name="Google Shape;109;g371b81cdb1a_0_4"/>
          <p:cNvSpPr txBox="1">
            <a:spLocks noGrp="1"/>
          </p:cNvSpPr>
          <p:nvPr>
            <p:ph type="body" idx="1"/>
          </p:nvPr>
        </p:nvSpPr>
        <p:spPr>
          <a:xfrm>
            <a:off x="360000" y="1800000"/>
            <a:ext cx="5355000" cy="2624147"/>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Water changes between solid, liquid, and gas based on heat input. During boiling and melting, it absorbs or releases latent heat without changing temperature. </a:t>
            </a:r>
            <a:endParaRPr dirty="0">
              <a:solidFill>
                <a:srgbClr val="000000"/>
              </a:solidFill>
              <a:latin typeface="Arial" panose="020B0604020202020204" pitchFamily="34" charset="0"/>
            </a:endParaRPr>
          </a:p>
        </p:txBody>
      </p:sp>
      <p:pic>
        <p:nvPicPr>
          <p:cNvPr id="110" name="Google Shape;110;g371b81cdb1a_0_4"/>
          <p:cNvPicPr preferRelativeResize="0">
            <a:picLocks noChangeAspect="1"/>
          </p:cNvPicPr>
          <p:nvPr/>
        </p:nvPicPr>
        <p:blipFill>
          <a:blip r:embed="rId3"/>
          <a:srcRect/>
          <a:stretch/>
        </p:blipFill>
        <p:spPr>
          <a:xfrm>
            <a:off x="6120000" y="1620000"/>
            <a:ext cx="5760000" cy="2276975"/>
          </a:xfrm>
          <a:prstGeom prst="rect">
            <a:avLst/>
          </a:prstGeom>
          <a:noFill/>
          <a:ln>
            <a:noFill/>
          </a:ln>
        </p:spPr>
      </p:pic>
      <p:sp>
        <p:nvSpPr>
          <p:cNvPr id="111" name="Google Shape;111;g371b81cdb1a_0_4"/>
          <p:cNvSpPr txBox="1"/>
          <p:nvPr/>
        </p:nvSpPr>
        <p:spPr>
          <a:xfrm>
            <a:off x="360000" y="4331568"/>
            <a:ext cx="10312011" cy="1778949"/>
          </a:xfrm>
          <a:prstGeom prst="rect">
            <a:avLst/>
          </a:prstGeom>
          <a:noFill/>
          <a:ln>
            <a:noFill/>
          </a:ln>
        </p:spPr>
        <p:txBody>
          <a:bodyPr spcFirstLastPara="1" wrap="square" lIns="0" tIns="0" rIns="0" bIns="0" anchor="t" anchorCtr="0">
            <a:spAutoFit/>
          </a:bodyPr>
          <a:lstStyle/>
          <a:p>
            <a:pPr>
              <a:lnSpc>
                <a:spcPct val="110000"/>
              </a:lnSpc>
              <a:spcAft>
                <a:spcPts val="1200"/>
              </a:spcAft>
              <a:buClr>
                <a:srgbClr val="000000">
                  <a:lumMod val="100000"/>
                </a:srgbClr>
              </a:buClr>
              <a:buSzPct val="100000"/>
              <a:buFont typeface="Arial" panose="020B0604020202020204" pitchFamily="34" charset="0"/>
            </a:pPr>
            <a:r>
              <a:rPr lang="en-GB" sz="2400" dirty="0"/>
              <a:t>This energy transfer is key to understanding heat exchangers and radiators. Engineers must account for this when sizing systems to ensure performance and safety. Improper handling of phase changes can cause pipe bursts or steam burns.</a:t>
            </a:r>
            <a:endParaRPr sz="24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8" name="Google Shape;118;g371b81cdb1a_0_14"/>
          <p:cNvPicPr preferRelativeResize="0">
            <a:picLocks noChangeAspect="1"/>
          </p:cNvPicPr>
          <p:nvPr/>
        </p:nvPicPr>
        <p:blipFill>
          <a:blip r:embed="rId3"/>
          <a:srcRect/>
          <a:stretch/>
        </p:blipFill>
        <p:spPr>
          <a:xfrm>
            <a:off x="6480000" y="1800000"/>
            <a:ext cx="5400000" cy="3802791"/>
          </a:xfrm>
          <a:prstGeom prst="rect">
            <a:avLst/>
          </a:prstGeom>
          <a:noFill/>
          <a:ln>
            <a:noFill/>
          </a:ln>
        </p:spPr>
      </p:pic>
      <p:sp>
        <p:nvSpPr>
          <p:cNvPr id="116" name="Google Shape;116;g371b81cdb1a_0_1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Molecular changes</a:t>
            </a:r>
          </a:p>
        </p:txBody>
      </p:sp>
      <p:sp>
        <p:nvSpPr>
          <p:cNvPr id="117" name="Google Shape;117;g371b81cdb1a_0_14"/>
          <p:cNvSpPr txBox="1">
            <a:spLocks noGrp="1"/>
          </p:cNvSpPr>
          <p:nvPr>
            <p:ph type="body" idx="1"/>
          </p:nvPr>
        </p:nvSpPr>
        <p:spPr>
          <a:xfrm>
            <a:off x="359999" y="1800000"/>
            <a:ext cx="6538341" cy="29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Solid</a:t>
            </a:r>
            <a:r>
              <a:rPr lang="en-GB" dirty="0">
                <a:solidFill>
                  <a:srgbClr val="000000"/>
                </a:solidFill>
                <a:latin typeface="Arial" panose="020B0604020202020204" pitchFamily="34" charset="0"/>
              </a:rPr>
              <a:t>: tightly packed molecules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Liquid</a:t>
            </a:r>
            <a:r>
              <a:rPr lang="en-GB" dirty="0">
                <a:solidFill>
                  <a:srgbClr val="000000"/>
                </a:solidFill>
                <a:latin typeface="Arial" panose="020B0604020202020204" pitchFamily="34" charset="0"/>
              </a:rPr>
              <a:t>: freely moving</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Gas</a:t>
            </a:r>
            <a:r>
              <a:rPr lang="en-GB" dirty="0">
                <a:solidFill>
                  <a:srgbClr val="000000"/>
                </a:solidFill>
                <a:latin typeface="Arial" panose="020B0604020202020204" pitchFamily="34" charset="0"/>
              </a:rPr>
              <a:t>: dispersed and energetic</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These molecular changes affect fluid dynamics and thermal conductivity.</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71b81cdb1a_0_2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Volume and pressure relationship</a:t>
            </a:r>
          </a:p>
        </p:txBody>
      </p:sp>
      <p:sp>
        <p:nvSpPr>
          <p:cNvPr id="124" name="Google Shape;124;g371b81cdb1a_0_23"/>
          <p:cNvSpPr txBox="1">
            <a:spLocks noGrp="1"/>
          </p:cNvSpPr>
          <p:nvPr>
            <p:ph type="body" idx="1"/>
          </p:nvPr>
        </p:nvSpPr>
        <p:spPr>
          <a:xfrm>
            <a:off x="359999" y="1800000"/>
            <a:ext cx="6840001" cy="3652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As water heats up, its volume expands. In sealed systems, this causes pressure to rise. Expansion vessels are used to accommodate this change.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Without pressure relief, systems could burst.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rPr>
              <a:t>This principle is governed by Charles’s Law and is critical in hot water system design.</a:t>
            </a:r>
            <a:endParaRPr dirty="0">
              <a:solidFill>
                <a:srgbClr val="000000"/>
              </a:solidFill>
              <a:latin typeface="Arial" panose="020B0604020202020204" pitchFamily="34" charset="0"/>
            </a:endParaRPr>
          </a:p>
        </p:txBody>
      </p:sp>
      <p:pic>
        <p:nvPicPr>
          <p:cNvPr id="125" name="Google Shape;125;g371b81cdb1a_0_23"/>
          <p:cNvPicPr preferRelativeResize="0">
            <a:picLocks noChangeAspect="1"/>
          </p:cNvPicPr>
          <p:nvPr/>
        </p:nvPicPr>
        <p:blipFill>
          <a:blip r:embed="rId3"/>
          <a:srcRect t="15936"/>
          <a:stretch>
            <a:fillRect/>
          </a:stretch>
        </p:blipFill>
        <p:spPr>
          <a:xfrm>
            <a:off x="7200000" y="1800000"/>
            <a:ext cx="4680000" cy="39342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371b81cdb1a_0_3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 1</a:t>
            </a:r>
          </a:p>
        </p:txBody>
      </p:sp>
      <p:sp>
        <p:nvSpPr>
          <p:cNvPr id="131" name="Google Shape;131;g371b81cdb1a_0_31"/>
          <p:cNvSpPr txBox="1">
            <a:spLocks noGrp="1"/>
          </p:cNvSpPr>
          <p:nvPr>
            <p:ph type="body" idx="1"/>
          </p:nvPr>
        </p:nvSpPr>
        <p:spPr>
          <a:xfrm>
            <a:off x="360000" y="1800000"/>
            <a:ext cx="10308900" cy="33615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1. What is the boiling point of water at standard pressure?</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2. Name two types of antifreeze used in plumbing.</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3. What happens to water molecules when they change from liquid to gas?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71b81cdb1a_0_3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 1 - answers</a:t>
            </a:r>
          </a:p>
        </p:txBody>
      </p:sp>
      <p:sp>
        <p:nvSpPr>
          <p:cNvPr id="137" name="Google Shape;137;g371b81cdb1a_0_37"/>
          <p:cNvSpPr txBox="1">
            <a:spLocks noGrp="1"/>
          </p:cNvSpPr>
          <p:nvPr>
            <p:ph type="body" idx="1"/>
          </p:nvPr>
        </p:nvSpPr>
        <p:spPr>
          <a:xfrm>
            <a:off x="360000" y="1800000"/>
            <a:ext cx="10308900" cy="33615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1. 100°C</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2. Ethylene glycol, Propylene glycol</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3. They gain energy and move farther apart.</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371b81cdb1a_0_42"/>
          <p:cNvPicPr preferRelativeResize="0">
            <a:picLocks noChangeAspect="1"/>
          </p:cNvPicPr>
          <p:nvPr/>
        </p:nvPicPr>
        <p:blipFill>
          <a:blip r:embed="rId3"/>
          <a:stretch/>
        </p:blipFill>
        <p:spPr>
          <a:xfrm>
            <a:off x="7560000" y="936000"/>
            <a:ext cx="4320000" cy="4985031"/>
          </a:xfrm>
          <a:prstGeom prst="rect">
            <a:avLst/>
          </a:prstGeom>
        </p:spPr>
      </p:pic>
      <p:sp>
        <p:nvSpPr>
          <p:cNvPr id="143" name="Google Shape;143;g371b81cdb1a_0_4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Density and temperature</a:t>
            </a:r>
          </a:p>
        </p:txBody>
      </p:sp>
      <p:sp>
        <p:nvSpPr>
          <p:cNvPr id="144" name="Google Shape;144;g371b81cdb1a_0_42"/>
          <p:cNvSpPr txBox="1">
            <a:spLocks noGrp="1"/>
          </p:cNvSpPr>
          <p:nvPr>
            <p:ph type="body" idx="1"/>
          </p:nvPr>
        </p:nvSpPr>
        <p:spPr>
          <a:xfrm>
            <a:off x="359999" y="1800000"/>
            <a:ext cx="7345165" cy="4003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Water has its maximum density at 4°C. Above and below this temperature, density decreases. This affects buoyancy and flow within heating systems.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Thermal layering or thermal stratification in cylinders occurs due to density differences.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Engineers must consider this when designing storage and distribution systems.</a:t>
            </a:r>
            <a:endParaRPr dirty="0">
              <a:solidFill>
                <a:srgbClr val="000000"/>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71b81cdb1a_0_5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Steam and superheated steam</a:t>
            </a:r>
          </a:p>
        </p:txBody>
      </p:sp>
      <p:sp>
        <p:nvSpPr>
          <p:cNvPr id="150" name="Google Shape;150;g371b81cdb1a_0_50"/>
          <p:cNvSpPr txBox="1">
            <a:spLocks noGrp="1"/>
          </p:cNvSpPr>
          <p:nvPr>
            <p:ph type="body" idx="1"/>
          </p:nvPr>
        </p:nvSpPr>
        <p:spPr>
          <a:xfrm>
            <a:off x="360000" y="1800000"/>
            <a:ext cx="11526000" cy="4003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Steam is water vapour at 100°C, whereas superheated steam is further heated without condensation. It carries more energy and is used in high-efficiency heating systems.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However, it also poses a greater risk if not controlled properly. Steam systems require specific materials and safety valves. Improper management can lead to scalding or explosion hazards.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Why is superheated steam more dangerous than regular steam?</a:t>
            </a:r>
            <a:endParaRPr dirty="0">
              <a:solidFill>
                <a:srgbClr val="000000"/>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371b81cdb1a_0_5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Capillarity</a:t>
            </a:r>
            <a:endParaRPr/>
          </a:p>
        </p:txBody>
      </p:sp>
      <p:sp>
        <p:nvSpPr>
          <p:cNvPr id="156" name="Google Shape;156;g371b81cdb1a_0_56"/>
          <p:cNvSpPr txBox="1">
            <a:spLocks noGrp="1"/>
          </p:cNvSpPr>
          <p:nvPr>
            <p:ph type="body" idx="1"/>
          </p:nvPr>
        </p:nvSpPr>
        <p:spPr>
          <a:xfrm>
            <a:off x="360000" y="1800000"/>
            <a:ext cx="7479725" cy="43341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sz="2300" dirty="0">
                <a:solidFill>
                  <a:srgbClr val="000000"/>
                </a:solidFill>
                <a:latin typeface="Arial" panose="020B0604020202020204" pitchFamily="34" charset="0"/>
              </a:rPr>
              <a:t>Capillarity allows water to travel through narrow spaces without gravity. It’s caused by surface tension (cohesion) and adhesion to surfaces. This is an essential for effective soldered joints. </a:t>
            </a:r>
            <a:endParaRPr sz="2300"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sz="2300" dirty="0">
                <a:solidFill>
                  <a:srgbClr val="000000"/>
                </a:solidFill>
                <a:latin typeface="Arial" panose="020B0604020202020204" pitchFamily="34" charset="0"/>
              </a:rPr>
              <a:t>Plumbers and design engineers utilise this property in small-pipe or low-flow devices too. </a:t>
            </a:r>
            <a:endParaRPr sz="2300"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sz="2300" dirty="0">
                <a:solidFill>
                  <a:srgbClr val="000000"/>
                </a:solidFill>
              </a:rPr>
              <a:t>However, capillary action can also allow water to penetrate into a property (incorrectly fitted lead flashings) and can lead to trap seal loss (s-traps especially).</a:t>
            </a:r>
            <a:endParaRPr sz="2300" dirty="0">
              <a:solidFill>
                <a:srgbClr val="000000"/>
              </a:solidFill>
            </a:endParaRPr>
          </a:p>
        </p:txBody>
      </p:sp>
      <p:pic>
        <p:nvPicPr>
          <p:cNvPr id="157" name="Google Shape;157;g371b81cdb1a_0_56" title="capilary-action-diagram.png"/>
          <p:cNvPicPr preferRelativeResize="0">
            <a:picLocks noChangeAspect="1"/>
          </p:cNvPicPr>
          <p:nvPr/>
        </p:nvPicPr>
        <p:blipFill rotWithShape="1">
          <a:blip r:embed="rId3">
            <a:alphaModFix/>
          </a:blip>
          <a:srcRect t="16946" b="16880"/>
          <a:stretch/>
        </p:blipFill>
        <p:spPr>
          <a:xfrm>
            <a:off x="7839725" y="2728462"/>
            <a:ext cx="4324426" cy="2088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252000" y="972000"/>
            <a:ext cx="11628452" cy="646331"/>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Starter</a:t>
            </a:r>
            <a:endParaRPr dirty="0"/>
          </a:p>
        </p:txBody>
      </p:sp>
      <p:sp>
        <p:nvSpPr>
          <p:cNvPr id="44" name="Google Shape;44;p5"/>
          <p:cNvSpPr txBox="1">
            <a:spLocks noGrp="1"/>
          </p:cNvSpPr>
          <p:nvPr>
            <p:ph type="body" idx="1"/>
          </p:nvPr>
        </p:nvSpPr>
        <p:spPr>
          <a:xfrm>
            <a:off x="360000" y="1800000"/>
            <a:ext cx="113952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W</a:t>
            </a:r>
            <a:r>
              <a:rPr lang="en-GB" b="1" dirty="0">
                <a:solidFill>
                  <a:srgbClr val="000000"/>
                </a:solidFill>
                <a:latin typeface="Arial" panose="020B0604020202020204" pitchFamily="34" charset="0"/>
                <a:ea typeface="Arial"/>
                <a:cs typeface="Arial"/>
                <a:sym typeface="Arial"/>
              </a:rPr>
              <a:t>arm-up: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Name three types of liquids commonly used in building services and their purpose</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371b81cdb1a_0_6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Acidity and alkalinity (pH)</a:t>
            </a:r>
          </a:p>
        </p:txBody>
      </p:sp>
      <p:sp>
        <p:nvSpPr>
          <p:cNvPr id="163" name="Google Shape;163;g371b81cdb1a_0_61"/>
          <p:cNvSpPr txBox="1">
            <a:spLocks noGrp="1"/>
          </p:cNvSpPr>
          <p:nvPr>
            <p:ph type="body" idx="1"/>
          </p:nvPr>
        </p:nvSpPr>
        <p:spPr>
          <a:xfrm>
            <a:off x="360000" y="1800000"/>
            <a:ext cx="6052832" cy="4003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The pH scale ranges from 0 (acidic) to 14 (alkaline). A neutral pH is 7.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System water should stay close to neutral to avoid corrosion. Acidic water eats away metal, while alkaline water can lead to scaling. Inhibitors can balance pH levels.</a:t>
            </a:r>
          </a:p>
          <a:p>
            <a:pPr marL="0" indent="0">
              <a:spcAft>
                <a:spcPts val="1200"/>
              </a:spcAft>
              <a:buClr>
                <a:srgbClr val="000000">
                  <a:lumMod val="100000"/>
                </a:srgbClr>
              </a:buClr>
              <a:buSzPct val="100000"/>
            </a:pPr>
            <a:r>
              <a:rPr lang="en-GB" b="1" dirty="0">
                <a:latin typeface="Arial" panose="020B0604020202020204" pitchFamily="34" charset="0"/>
              </a:rPr>
              <a:t>Question: </a:t>
            </a:r>
            <a:r>
              <a:rPr lang="en-GB" dirty="0">
                <a:latin typeface="Arial" panose="020B0604020202020204" pitchFamily="34" charset="0"/>
              </a:rPr>
              <a:t>Is hard water acidic or alkaline? What type of water do you have in your area?</a:t>
            </a:r>
          </a:p>
          <a:p>
            <a:pPr marL="0" indent="0">
              <a:spcAft>
                <a:spcPts val="1200"/>
              </a:spcAft>
              <a:buClr>
                <a:srgbClr val="000000">
                  <a:lumMod val="100000"/>
                </a:srgbClr>
              </a:buClr>
              <a:buSzPct val="100000"/>
            </a:pP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i="1" dirty="0"/>
          </a:p>
        </p:txBody>
      </p:sp>
      <p:pic>
        <p:nvPicPr>
          <p:cNvPr id="165" name="Google Shape;165;g371b81cdb1a_0_61"/>
          <p:cNvPicPr preferRelativeResize="0">
            <a:picLocks noChangeAspect="1"/>
          </p:cNvPicPr>
          <p:nvPr/>
        </p:nvPicPr>
        <p:blipFill>
          <a:blip r:embed="rId3"/>
          <a:srcRect t="9527" b="-1727"/>
          <a:stretch>
            <a:fillRect/>
          </a:stretch>
        </p:blipFill>
        <p:spPr>
          <a:xfrm>
            <a:off x="6480000" y="1800000"/>
            <a:ext cx="5400000" cy="35216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71b81cdb1a_0_7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Hardness of water</a:t>
            </a:r>
          </a:p>
        </p:txBody>
      </p:sp>
      <p:sp>
        <p:nvSpPr>
          <p:cNvPr id="171" name="Google Shape;171;g371b81cdb1a_0_72"/>
          <p:cNvSpPr txBox="1">
            <a:spLocks noGrp="1"/>
          </p:cNvSpPr>
          <p:nvPr>
            <p:ph type="body" idx="1"/>
          </p:nvPr>
        </p:nvSpPr>
        <p:spPr>
          <a:xfrm>
            <a:off x="360000" y="1800000"/>
            <a:ext cx="7089671" cy="4003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Hard water contains calcium and magnesium. It causes limescale buildup in pipework and appliances.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Scale reduces efficiency and can lead to breakdowns.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Water softeners remove these minerals. Regions with hard water require additional treatment steps.</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pic>
        <p:nvPicPr>
          <p:cNvPr id="3" name="Picture 2" descr="Close-up of a faucet with a hose&#10;&#10;AI-generated content may be incorrect.">
            <a:extLst>
              <a:ext uri="{FF2B5EF4-FFF2-40B4-BE49-F238E27FC236}">
                <a16:creationId xmlns:a16="http://schemas.microsoft.com/office/drawing/2014/main" id="{1B294EE0-81BA-2DEF-39F5-3C4FBD0D9C33}"/>
              </a:ext>
            </a:extLst>
          </p:cNvPr>
          <p:cNvPicPr>
            <a:picLocks noChangeAspect="1"/>
          </p:cNvPicPr>
          <p:nvPr/>
        </p:nvPicPr>
        <p:blipFill>
          <a:blip r:embed="rId3"/>
          <a:stretch>
            <a:fillRect/>
          </a:stretch>
        </p:blipFill>
        <p:spPr>
          <a:xfrm>
            <a:off x="7560000" y="1800000"/>
            <a:ext cx="4320000" cy="29246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71b81cdb1a_0_8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Types of water hardness</a:t>
            </a:r>
          </a:p>
        </p:txBody>
      </p:sp>
      <p:sp>
        <p:nvSpPr>
          <p:cNvPr id="180" name="Google Shape;180;g371b81cdb1a_0_84"/>
          <p:cNvSpPr txBox="1">
            <a:spLocks noGrp="1"/>
          </p:cNvSpPr>
          <p:nvPr>
            <p:ph type="body" idx="1"/>
          </p:nvPr>
        </p:nvSpPr>
        <p:spPr>
          <a:xfrm>
            <a:off x="360000" y="1800000"/>
            <a:ext cx="9878874" cy="3053144"/>
          </a:xfrm>
          <a:prstGeom prst="rect">
            <a:avLst/>
          </a:prstGeom>
          <a:noFill/>
          <a:ln>
            <a:noFill/>
          </a:ln>
        </p:spPr>
        <p:txBody>
          <a:bodyPr spcFirstLastPara="1" wrap="square" lIns="0" tIns="0" rIns="0" bIns="0" anchor="t" anchorCtr="0">
            <a:sp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Soft water: Low mineral content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Temporary hard: Minerals removed by boiling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Permanent hard: Requires chemical treatment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t>Understanding these distinctions helps in choosing treatment methods. Hardness levels vary by region and have an impact on plumbing design and system performance.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71b81cdb1a_0_9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Chemical states of water</a:t>
            </a:r>
          </a:p>
        </p:txBody>
      </p:sp>
      <p:sp>
        <p:nvSpPr>
          <p:cNvPr id="187" name="Google Shape;187;g371b81cdb1a_0_96"/>
          <p:cNvSpPr txBox="1">
            <a:spLocks noGrp="1"/>
          </p:cNvSpPr>
          <p:nvPr>
            <p:ph type="body" idx="1"/>
          </p:nvPr>
        </p:nvSpPr>
        <p:spPr>
          <a:xfrm>
            <a:off x="360000" y="1800000"/>
            <a:ext cx="6120000" cy="3557897"/>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Water naturally cycles between solid, liquid, and gas. In heating systems, these states are deliberately manipulated. Design must accommodate expansion, contraction, and condensation.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Failure to do so can lead to ruptures or inefficiencies. Materials used must tolerate these changes.</a:t>
            </a:r>
            <a:endParaRPr dirty="0">
              <a:solidFill>
                <a:srgbClr val="000000"/>
              </a:solidFill>
              <a:latin typeface="Arial" panose="020B0604020202020204" pitchFamily="34" charset="0"/>
            </a:endParaRPr>
          </a:p>
        </p:txBody>
      </p:sp>
      <p:pic>
        <p:nvPicPr>
          <p:cNvPr id="188" name="Google Shape;188;g371b81cdb1a_0_96"/>
          <p:cNvPicPr preferRelativeResize="0">
            <a:picLocks noChangeAspect="1"/>
          </p:cNvPicPr>
          <p:nvPr/>
        </p:nvPicPr>
        <p:blipFill>
          <a:blip r:embed="rId3"/>
          <a:srcRect/>
          <a:stretch/>
        </p:blipFill>
        <p:spPr>
          <a:xfrm>
            <a:off x="6480000" y="1800000"/>
            <a:ext cx="5400000" cy="36024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71b81cdb1a_0_10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Water quality</a:t>
            </a:r>
          </a:p>
        </p:txBody>
      </p:sp>
      <p:sp>
        <p:nvSpPr>
          <p:cNvPr id="194" name="Google Shape;194;g371b81cdb1a_0_104"/>
          <p:cNvSpPr txBox="1">
            <a:spLocks noGrp="1"/>
          </p:cNvSpPr>
          <p:nvPr>
            <p:ph type="body" idx="1"/>
          </p:nvPr>
        </p:nvSpPr>
        <p:spPr>
          <a:xfrm>
            <a:off x="360000" y="1800000"/>
            <a:ext cx="6120000" cy="3711785"/>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Water quality influences performance and safety. Factors include pH, hardness, microbes, and particulates.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Untreated water causes corrosion, blockages, and health hazards. Systems should be designed with quality in mind.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rPr>
              <a:t>Regular testing and treatment prevents expensive damage.</a:t>
            </a:r>
            <a:endParaRPr dirty="0">
              <a:solidFill>
                <a:srgbClr val="000000"/>
              </a:solidFill>
            </a:endParaRPr>
          </a:p>
        </p:txBody>
      </p:sp>
      <p:pic>
        <p:nvPicPr>
          <p:cNvPr id="195" name="Google Shape;195;g371b81cdb1a_0_104"/>
          <p:cNvPicPr preferRelativeResize="0">
            <a:picLocks noChangeAspect="1"/>
          </p:cNvPicPr>
          <p:nvPr/>
        </p:nvPicPr>
        <p:blipFill>
          <a:blip r:embed="rId3"/>
          <a:srcRect/>
          <a:stretch/>
        </p:blipFill>
        <p:spPr>
          <a:xfrm>
            <a:off x="6480000" y="1800000"/>
            <a:ext cx="5400000" cy="3601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71b81cdb1a_0_11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Water quality</a:t>
            </a:r>
          </a:p>
        </p:txBody>
      </p:sp>
      <p:sp>
        <p:nvSpPr>
          <p:cNvPr id="201" name="Google Shape;201;g371b81cdb1a_0_115"/>
          <p:cNvSpPr txBox="1">
            <a:spLocks noGrp="1"/>
          </p:cNvSpPr>
          <p:nvPr>
            <p:ph type="body" idx="1"/>
          </p:nvPr>
        </p:nvSpPr>
        <p:spPr>
          <a:xfrm>
            <a:off x="360000" y="1800000"/>
            <a:ext cx="6895396" cy="3767185"/>
          </a:xfrm>
          <a:prstGeom prst="rect">
            <a:avLst/>
          </a:prstGeom>
          <a:noFill/>
          <a:ln>
            <a:noFill/>
          </a:ln>
        </p:spPr>
        <p:txBody>
          <a:bodyPr spcFirstLastPara="1" wrap="square" lIns="0" tIns="0" rIns="0" bIns="0" anchor="t" anchorCtr="0">
            <a:sp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Sediments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Microbial growth</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Dissolved gases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Heavy metals.</a:t>
            </a:r>
          </a:p>
          <a:p>
            <a:pPr marL="0" lvl="0" indent="0">
              <a:spcBef>
                <a:spcPts val="1200"/>
              </a:spcBef>
            </a:pPr>
            <a:r>
              <a:rPr lang="en-GB" dirty="0"/>
              <a:t>Contaminants must be filtered or neutralised to meet legal and functional standards.</a:t>
            </a:r>
          </a:p>
          <a:p>
            <a:pPr marL="0" lvl="0" indent="0">
              <a:spcBef>
                <a:spcPts val="1200"/>
              </a:spcBef>
            </a:pPr>
            <a:r>
              <a:rPr lang="en-GB" b="1" dirty="0"/>
              <a:t>Question: </a:t>
            </a:r>
            <a:r>
              <a:rPr lang="en-GB" dirty="0"/>
              <a:t>Who is your local water undertaker?</a:t>
            </a:r>
          </a:p>
        </p:txBody>
      </p:sp>
      <p:pic>
        <p:nvPicPr>
          <p:cNvPr id="202" name="Google Shape;202;g371b81cdb1a_0_115"/>
          <p:cNvPicPr preferRelativeResize="0">
            <a:picLocks noChangeAspect="1"/>
          </p:cNvPicPr>
          <p:nvPr/>
        </p:nvPicPr>
        <p:blipFill>
          <a:blip r:embed="rId3"/>
          <a:srcRect/>
          <a:stretch/>
        </p:blipFill>
        <p:spPr>
          <a:xfrm>
            <a:off x="7200000" y="1800000"/>
            <a:ext cx="4680000" cy="31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71b81cdb1a_0_12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 2</a:t>
            </a:r>
          </a:p>
        </p:txBody>
      </p:sp>
      <p:sp>
        <p:nvSpPr>
          <p:cNvPr id="209" name="Google Shape;209;g371b81cdb1a_0_125"/>
          <p:cNvSpPr txBox="1">
            <a:spLocks noGrp="1"/>
          </p:cNvSpPr>
          <p:nvPr>
            <p:ph type="body" idx="1"/>
          </p:nvPr>
        </p:nvSpPr>
        <p:spPr>
          <a:xfrm>
            <a:off x="360000" y="1800000"/>
            <a:ext cx="10308900" cy="33615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is the ideal pH range for system water?</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Name two types of water hardness.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does capillary action rely on?</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   </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71b81cdb1a_0_13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 2 - answers</a:t>
            </a:r>
          </a:p>
        </p:txBody>
      </p:sp>
      <p:sp>
        <p:nvSpPr>
          <p:cNvPr id="215" name="Google Shape;215;g371b81cdb1a_0_130"/>
          <p:cNvSpPr txBox="1">
            <a:spLocks noGrp="1"/>
          </p:cNvSpPr>
          <p:nvPr>
            <p:ph type="body" idx="1"/>
          </p:nvPr>
        </p:nvSpPr>
        <p:spPr>
          <a:xfrm>
            <a:off x="360000" y="1800000"/>
            <a:ext cx="10308900" cy="33615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7 to 8</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Temporary, Permanent</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Surface tension (cohesion) and adhesion</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Water treatment – overview</a:t>
            </a:r>
          </a:p>
        </p:txBody>
      </p:sp>
      <p:sp>
        <p:nvSpPr>
          <p:cNvPr id="221" name="Google Shape;221;p11"/>
          <p:cNvSpPr txBox="1">
            <a:spLocks noGrp="1"/>
          </p:cNvSpPr>
          <p:nvPr>
            <p:ph type="body" idx="1"/>
          </p:nvPr>
        </p:nvSpPr>
        <p:spPr>
          <a:xfrm>
            <a:off x="360000" y="1800000"/>
            <a:ext cx="69552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Treatment methods: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Filtration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Softening</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Chemical dosing</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UV disinfection</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Different systems require different treatments depending on use and source.</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pic>
        <p:nvPicPr>
          <p:cNvPr id="222" name="Google Shape;222;p11"/>
          <p:cNvPicPr preferRelativeResize="0">
            <a:picLocks noChangeAspect="1"/>
          </p:cNvPicPr>
          <p:nvPr/>
        </p:nvPicPr>
        <p:blipFill>
          <a:blip r:embed="rId3">
            <a:alphaModFix/>
          </a:blip>
          <a:stretch>
            <a:fillRect/>
          </a:stretch>
        </p:blipFill>
        <p:spPr>
          <a:xfrm>
            <a:off x="7702277" y="1310582"/>
            <a:ext cx="4177348" cy="27848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71b81cdb1a_0_13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Water softening</a:t>
            </a:r>
          </a:p>
        </p:txBody>
      </p:sp>
      <p:sp>
        <p:nvSpPr>
          <p:cNvPr id="228" name="Google Shape;228;g371b81cdb1a_0_135"/>
          <p:cNvSpPr txBox="1">
            <a:spLocks noGrp="1"/>
          </p:cNvSpPr>
          <p:nvPr>
            <p:ph type="body" idx="1"/>
          </p:nvPr>
        </p:nvSpPr>
        <p:spPr>
          <a:xfrm>
            <a:off x="360000" y="1800000"/>
            <a:ext cx="89994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Softening uses ion-exchange to replace calcium/magnesium with sodium. It prevents scale and improves appliance longevity. Devices must be maintained regularly.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Over-softening may introduce other issues like corrosion. Testing post-treatment is necessary.</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pic>
        <p:nvPicPr>
          <p:cNvPr id="229" name="Google Shape;229;g371b81cdb1a_0_135"/>
          <p:cNvPicPr preferRelativeResize="0">
            <a:picLocks noChangeAspect="1"/>
          </p:cNvPicPr>
          <p:nvPr/>
        </p:nvPicPr>
        <p:blipFill>
          <a:blip r:embed="rId3"/>
          <a:srcRect/>
          <a:stretch/>
        </p:blipFill>
        <p:spPr>
          <a:xfrm>
            <a:off x="9360000" y="1080000"/>
            <a:ext cx="2520000" cy="475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Objectives </a:t>
            </a:r>
            <a:endParaRPr dirty="0"/>
          </a:p>
        </p:txBody>
      </p:sp>
      <p:sp>
        <p:nvSpPr>
          <p:cNvPr id="50" name="Google Shape;50;p6"/>
          <p:cNvSpPr txBox="1">
            <a:spLocks noGrp="1"/>
          </p:cNvSpPr>
          <p:nvPr>
            <p:ph type="body" idx="1"/>
          </p:nvPr>
        </p:nvSpPr>
        <p:spPr>
          <a:xfrm>
            <a:off x="360000" y="1800000"/>
            <a:ext cx="11224800" cy="4140000"/>
          </a:xfrm>
          <a:prstGeom prst="rect">
            <a:avLst/>
          </a:prstGeom>
          <a:noFill/>
          <a:ln>
            <a:noFill/>
          </a:ln>
        </p:spPr>
        <p:txBody>
          <a:bodyPr spcFirstLastPara="1" wrap="square" lIns="0" tIns="0" rIns="0" bIns="0" anchor="t" anchorCtr="0">
            <a:noAutofit/>
          </a:bodyPr>
          <a:lstStyle/>
          <a:p>
            <a:pPr marL="0" indent="0">
              <a:spcAft>
                <a:spcPts val="600"/>
              </a:spcAft>
              <a:buClr>
                <a:srgbClr val="000000">
                  <a:lumMod val="100000"/>
                </a:srgbClr>
              </a:buClr>
              <a:buSzPct val="100000"/>
            </a:pPr>
            <a:r>
              <a:rPr lang="en-GB" dirty="0">
                <a:solidFill>
                  <a:srgbClr val="000000"/>
                </a:solidFill>
                <a:latin typeface="Arial" panose="020B0604020202020204" pitchFamily="34" charset="0"/>
                <a:ea typeface="Arial"/>
                <a:cs typeface="Arial"/>
                <a:sym typeface="Arial"/>
              </a:rPr>
              <a:t>You should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Identify</a:t>
            </a:r>
            <a:r>
              <a:rPr lang="en-GB" dirty="0">
                <a:solidFill>
                  <a:srgbClr val="000000"/>
                </a:solidFill>
                <a:latin typeface="Arial" panose="020B0604020202020204" pitchFamily="34" charset="0"/>
              </a:rPr>
              <a:t> key applications of various liquids used in the industry.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Explain</a:t>
            </a:r>
            <a:r>
              <a:rPr lang="en-GB" dirty="0">
                <a:solidFill>
                  <a:srgbClr val="000000"/>
                </a:solidFill>
                <a:latin typeface="Arial" panose="020B0604020202020204" pitchFamily="34" charset="0"/>
              </a:rPr>
              <a:t> the physical and chemical properties of water.</a:t>
            </a:r>
            <a:endParaRPr dirty="0">
              <a:solidFill>
                <a:srgbClr val="000000"/>
              </a:solidFill>
              <a:latin typeface="Arial" panose="020B0604020202020204" pitchFamily="34" charset="0"/>
            </a:endParaRPr>
          </a:p>
          <a:p>
            <a:pPr marL="252000" indent="-252000">
              <a:spcAft>
                <a:spcPts val="18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Understand</a:t>
            </a:r>
            <a:r>
              <a:rPr lang="en-GB" dirty="0">
                <a:solidFill>
                  <a:srgbClr val="000000"/>
                </a:solidFill>
                <a:latin typeface="Arial" panose="020B0604020202020204" pitchFamily="34" charset="0"/>
              </a:rPr>
              <a:t> treatment and classification of water.</a:t>
            </a:r>
            <a:endParaRPr dirty="0">
              <a:solidFill>
                <a:srgbClr val="000000"/>
              </a:solidFill>
              <a:latin typeface="Arial" panose="020B0604020202020204" pitchFamily="34" charset="0"/>
            </a:endParaRPr>
          </a:p>
          <a:p>
            <a:pPr marL="0" indent="0">
              <a:spcAft>
                <a:spcPts val="600"/>
              </a:spcAft>
              <a:buClr>
                <a:srgbClr val="000000">
                  <a:lumMod val="100000"/>
                </a:srgbClr>
              </a:buClr>
              <a:buSzPct val="100000"/>
            </a:pPr>
            <a:r>
              <a:rPr lang="en-GB" dirty="0">
                <a:solidFill>
                  <a:srgbClr val="000000"/>
                </a:solidFill>
                <a:latin typeface="Arial" panose="020B0604020202020204" pitchFamily="34" charset="0"/>
                <a:ea typeface="Arial"/>
                <a:cs typeface="Arial"/>
                <a:sym typeface="Arial"/>
              </a:rPr>
              <a:t>You might also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Assess</a:t>
            </a:r>
            <a:r>
              <a:rPr lang="en-GB" dirty="0">
                <a:solidFill>
                  <a:srgbClr val="000000"/>
                </a:solidFill>
                <a:latin typeface="Arial" panose="020B0604020202020204" pitchFamily="34" charset="0"/>
              </a:rPr>
              <a:t> the implications of using incorrect liquid types.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Evaluate</a:t>
            </a:r>
            <a:r>
              <a:rPr lang="en-GB" dirty="0">
                <a:solidFill>
                  <a:srgbClr val="000000"/>
                </a:solidFill>
                <a:latin typeface="Arial" panose="020B0604020202020204" pitchFamily="34" charset="0"/>
              </a:rPr>
              <a:t> the effect of liquid properties in plumbing and heating systems.</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71b81cdb1a_0_14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Magnetic and electrolytic treatment</a:t>
            </a:r>
          </a:p>
        </p:txBody>
      </p:sp>
      <p:sp>
        <p:nvSpPr>
          <p:cNvPr id="235" name="Google Shape;235;g371b81cdb1a_0_147"/>
          <p:cNvSpPr txBox="1">
            <a:spLocks noGrp="1"/>
          </p:cNvSpPr>
          <p:nvPr>
            <p:ph type="body" idx="1"/>
          </p:nvPr>
        </p:nvSpPr>
        <p:spPr>
          <a:xfrm>
            <a:off x="360000" y="1800000"/>
            <a:ext cx="9187412"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These systems prevent scale by altering mineral structure. They are easy to install and require little maintenance.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They are not always effective for high-hardness areas, and are often used alongside softeners.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Environmentally friendly solution.</a:t>
            </a:r>
            <a:endParaRPr dirty="0">
              <a:solidFill>
                <a:srgbClr val="000000"/>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3600" b="1" dirty="0">
                <a:solidFill>
                  <a:srgbClr val="FC4421"/>
                </a:solidFill>
              </a:rPr>
              <a:t>Corrosion inhibitors</a:t>
            </a:r>
          </a:p>
        </p:txBody>
      </p:sp>
      <p:sp>
        <p:nvSpPr>
          <p:cNvPr id="243" name="Google Shape;243;p12"/>
          <p:cNvSpPr txBox="1"/>
          <p:nvPr/>
        </p:nvSpPr>
        <p:spPr>
          <a:xfrm>
            <a:off x="360000" y="1800000"/>
            <a:ext cx="10763112" cy="3305520"/>
          </a:xfrm>
          <a:prstGeom prst="rect">
            <a:avLst/>
          </a:prstGeom>
          <a:noFill/>
          <a:ln>
            <a:noFill/>
          </a:ln>
        </p:spPr>
        <p:txBody>
          <a:bodyPr spcFirstLastPara="1" wrap="square" lIns="0" tIns="0" rIns="0" bIns="0" anchor="t" anchorCtr="0">
            <a:spAutoFit/>
          </a:bodyPr>
          <a:lstStyle/>
          <a:p>
            <a:pPr>
              <a:lnSpc>
                <a:spcPct val="110000"/>
              </a:lnSpc>
              <a:spcAft>
                <a:spcPts val="1200"/>
              </a:spcAft>
              <a:buClr>
                <a:srgbClr val="000000">
                  <a:lumMod val="100000"/>
                </a:srgbClr>
              </a:buClr>
              <a:buSzPct val="100000"/>
            </a:pPr>
            <a:r>
              <a:rPr lang="en-GB" sz="2400" dirty="0">
                <a:latin typeface="Arial" panose="020B0604020202020204" pitchFamily="34" charset="0"/>
              </a:rPr>
              <a:t>Corrosion inhibitors form a protective film on metal surfaces. They reduce oxidation and scale within heating systems and extend the life of the vulnerable components. </a:t>
            </a:r>
            <a:endParaRPr sz="2400" dirty="0">
              <a:latin typeface="Arial" panose="020B0604020202020204" pitchFamily="34" charset="0"/>
            </a:endParaRPr>
          </a:p>
          <a:p>
            <a:pPr>
              <a:lnSpc>
                <a:spcPct val="110000"/>
              </a:lnSpc>
              <a:spcAft>
                <a:spcPts val="1200"/>
              </a:spcAft>
              <a:buClr>
                <a:srgbClr val="000000">
                  <a:lumMod val="100000"/>
                </a:srgbClr>
              </a:buClr>
              <a:buSzPct val="100000"/>
            </a:pPr>
            <a:r>
              <a:rPr lang="en-GB" sz="2400" dirty="0">
                <a:latin typeface="Arial" panose="020B0604020202020204" pitchFamily="34" charset="0"/>
              </a:rPr>
              <a:t>The dose and water quality should be checked annually as part of a system service. </a:t>
            </a:r>
          </a:p>
          <a:p>
            <a:pPr>
              <a:lnSpc>
                <a:spcPct val="110000"/>
              </a:lnSpc>
              <a:spcAft>
                <a:spcPts val="1200"/>
              </a:spcAft>
              <a:buClr>
                <a:srgbClr val="000000">
                  <a:lumMod val="100000"/>
                </a:srgbClr>
              </a:buClr>
              <a:buSzPct val="100000"/>
              <a:buFont typeface="Arial" panose="020B0604020202020204" pitchFamily="34" charset="0"/>
            </a:pPr>
            <a:r>
              <a:rPr lang="en-GB" sz="2400" dirty="0"/>
              <a:t>Most inhibitor bottles come with a label to inform the customer when the system needs to be checked. You should apply the label to the boiler case or filter.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71b81cdb1a_0_16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Biocides and anti-freeze</a:t>
            </a:r>
          </a:p>
        </p:txBody>
      </p:sp>
      <p:sp>
        <p:nvSpPr>
          <p:cNvPr id="251" name="Google Shape;251;g371b81cdb1a_0_162"/>
          <p:cNvSpPr txBox="1">
            <a:spLocks noGrp="1"/>
          </p:cNvSpPr>
          <p:nvPr>
            <p:ph type="body" idx="1"/>
          </p:nvPr>
        </p:nvSpPr>
        <p:spPr>
          <a:xfrm>
            <a:off x="360000" y="1800000"/>
            <a:ext cx="7133400" cy="3711785"/>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Biocides control bacterial growth like Legionella, while Anti-freeze (such as Glycol) prevents freezing in exposed systems.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Biocides are commonly required for underfloor heating circuits.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rPr>
              <a:t>Both are critical for safe, reliable operation. Concentrations must be monitored, and dosing systems ensure correct amounts.</a:t>
            </a:r>
            <a:endParaRPr>
              <a:solidFill>
                <a:srgbClr val="000000"/>
              </a:solidFill>
            </a:endParaRPr>
          </a:p>
        </p:txBody>
      </p:sp>
      <p:pic>
        <p:nvPicPr>
          <p:cNvPr id="252" name="Google Shape;252;g371b81cdb1a_0_162"/>
          <p:cNvPicPr preferRelativeResize="0">
            <a:picLocks noChangeAspect="1"/>
          </p:cNvPicPr>
          <p:nvPr/>
        </p:nvPicPr>
        <p:blipFill>
          <a:blip r:embed="rId3"/>
          <a:srcRect/>
          <a:stretch/>
        </p:blipFill>
        <p:spPr>
          <a:xfrm>
            <a:off x="7560000" y="1800000"/>
            <a:ext cx="4320000" cy="28621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71b81cdb1a_0_17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Monitoring and testing</a:t>
            </a:r>
          </a:p>
        </p:txBody>
      </p:sp>
      <p:sp>
        <p:nvSpPr>
          <p:cNvPr id="259" name="Google Shape;259;g371b81cdb1a_0_176"/>
          <p:cNvSpPr txBox="1">
            <a:spLocks noGrp="1"/>
          </p:cNvSpPr>
          <p:nvPr>
            <p:ph type="body" idx="1"/>
          </p:nvPr>
        </p:nvSpPr>
        <p:spPr>
          <a:xfrm>
            <a:off x="360000" y="1800000"/>
            <a:ext cx="11467200" cy="33615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Routine testing includes: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pH</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Hardness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Conductivity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Bacteria count.</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Testing schedules vary by system type. Results guide treatment adjustments.</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71b81cdb1a_0_18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 of applications</a:t>
            </a:r>
          </a:p>
        </p:txBody>
      </p:sp>
      <p:sp>
        <p:nvSpPr>
          <p:cNvPr id="265" name="Google Shape;265;g371b81cdb1a_0_181"/>
          <p:cNvSpPr txBox="1">
            <a:spLocks noGrp="1"/>
          </p:cNvSpPr>
          <p:nvPr>
            <p:ph type="body" idx="1"/>
          </p:nvPr>
        </p:nvSpPr>
        <p:spPr>
          <a:xfrm>
            <a:off x="360000" y="1800000"/>
            <a:ext cx="11467200" cy="33615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Water</a:t>
            </a:r>
            <a:r>
              <a:rPr lang="en-GB" dirty="0">
                <a:solidFill>
                  <a:srgbClr val="000000"/>
                </a:solidFill>
                <a:latin typeface="Arial" panose="020B0604020202020204" pitchFamily="34" charset="0"/>
              </a:rPr>
              <a:t>: universal use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Refrigerants</a:t>
            </a:r>
            <a:r>
              <a:rPr lang="en-GB" dirty="0">
                <a:solidFill>
                  <a:srgbClr val="000000"/>
                </a:solidFill>
                <a:latin typeface="Arial" panose="020B0604020202020204" pitchFamily="34" charset="0"/>
              </a:rPr>
              <a:t>: heat transfer</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Glycol</a:t>
            </a:r>
            <a:r>
              <a:rPr lang="en-GB" dirty="0">
                <a:solidFill>
                  <a:srgbClr val="000000"/>
                </a:solidFill>
                <a:latin typeface="Arial" panose="020B0604020202020204" pitchFamily="34" charset="0"/>
              </a:rPr>
              <a:t>: freeze protection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Fuel oils</a:t>
            </a:r>
            <a:r>
              <a:rPr lang="en-GB" dirty="0">
                <a:solidFill>
                  <a:srgbClr val="000000"/>
                </a:solidFill>
                <a:latin typeface="Arial" panose="020B0604020202020204" pitchFamily="34" charset="0"/>
              </a:rPr>
              <a:t>: energy supply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Lubricants</a:t>
            </a:r>
            <a:r>
              <a:rPr lang="en-GB" dirty="0">
                <a:solidFill>
                  <a:srgbClr val="000000"/>
                </a:solidFill>
                <a:latin typeface="Arial" panose="020B0604020202020204" pitchFamily="34" charset="0"/>
              </a:rPr>
              <a:t>: mechanical care</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Each has a unique role, requiring proper handling and maintenance.</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71b81cdb1a_0_19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 – water quality and treatment</a:t>
            </a:r>
          </a:p>
        </p:txBody>
      </p:sp>
      <p:sp>
        <p:nvSpPr>
          <p:cNvPr id="271" name="Google Shape;271;g371b81cdb1a_0_191"/>
          <p:cNvSpPr txBox="1">
            <a:spLocks noGrp="1"/>
          </p:cNvSpPr>
          <p:nvPr>
            <p:ph type="body" idx="1"/>
          </p:nvPr>
        </p:nvSpPr>
        <p:spPr>
          <a:xfrm>
            <a:off x="360000" y="1800000"/>
            <a:ext cx="11467200" cy="3360920"/>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Quality affects: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System lifespan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Health and safety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Operating costs.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Proper treatment ensures efficiency and compliance.</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Have you ever been notified of contamination to your water supply? </a:t>
            </a:r>
            <a:endParaRPr dirty="0">
              <a:solidFill>
                <a:srgbClr val="000000"/>
              </a:solidFill>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71b81cdb1a_0_18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Scenarios</a:t>
            </a:r>
            <a:endParaRPr/>
          </a:p>
        </p:txBody>
      </p:sp>
      <p:sp>
        <p:nvSpPr>
          <p:cNvPr id="277" name="Google Shape;277;g371b81cdb1a_0_186"/>
          <p:cNvSpPr txBox="1">
            <a:spLocks noGrp="1"/>
          </p:cNvSpPr>
          <p:nvPr>
            <p:ph type="body" idx="1"/>
          </p:nvPr>
        </p:nvSpPr>
        <p:spPr>
          <a:xfrm>
            <a:off x="360000" y="1800000"/>
            <a:ext cx="10769211" cy="33615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What water and additives would you expect to find in;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Sealed central heating system (double convectors running at 65°C).</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Underfloor heating system (operating at 25°C to 28°C).</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Solar thermal system.</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What would the outcome be for each system if the fluid type or ratio was unsuitable?</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71b81cdb1a_0_19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Discussion task</a:t>
            </a:r>
          </a:p>
        </p:txBody>
      </p:sp>
      <p:sp>
        <p:nvSpPr>
          <p:cNvPr id="283" name="Google Shape;283;g371b81cdb1a_0_196"/>
          <p:cNvSpPr txBox="1">
            <a:spLocks noGrp="1"/>
          </p:cNvSpPr>
          <p:nvPr>
            <p:ph type="body" idx="1"/>
          </p:nvPr>
        </p:nvSpPr>
        <p:spPr>
          <a:xfrm>
            <a:off x="360000" y="1800000"/>
            <a:ext cx="10841400" cy="1526572"/>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How would poor liquid selection and maintenance impact a commercial heating system?</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rPr>
              <a:t>Small groups to discuss and feed back with examples.</a:t>
            </a:r>
            <a:endParaRPr dirty="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71b81cdb1a_0_20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Optional activity – pH test</a:t>
            </a:r>
          </a:p>
        </p:txBody>
      </p:sp>
      <p:sp>
        <p:nvSpPr>
          <p:cNvPr id="289" name="Google Shape;289;g371b81cdb1a_0_201"/>
          <p:cNvSpPr txBox="1">
            <a:spLocks noGrp="1"/>
          </p:cNvSpPr>
          <p:nvPr>
            <p:ph type="body" idx="1"/>
          </p:nvPr>
        </p:nvSpPr>
        <p:spPr>
          <a:xfrm>
            <a:off x="360000" y="1800000"/>
            <a:ext cx="11897100" cy="2800767"/>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Hands-on with pH strips: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Tap water</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Softened water</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Primary water</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Compare values and discuss results.</a:t>
            </a:r>
            <a:endParaRPr dirty="0">
              <a:solidFill>
                <a:srgbClr val="000000"/>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71b81cdb1a_0_20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 3</a:t>
            </a:r>
          </a:p>
        </p:txBody>
      </p:sp>
      <p:sp>
        <p:nvSpPr>
          <p:cNvPr id="295" name="Google Shape;295;g371b81cdb1a_0_206"/>
          <p:cNvSpPr txBox="1">
            <a:spLocks noGrp="1"/>
          </p:cNvSpPr>
          <p:nvPr>
            <p:ph type="body" idx="1"/>
          </p:nvPr>
        </p:nvSpPr>
        <p:spPr>
          <a:xfrm>
            <a:off x="360000" y="1800000"/>
            <a:ext cx="10308900" cy="1680460"/>
          </a:xfrm>
          <a:prstGeom prst="rect">
            <a:avLst/>
          </a:prstGeom>
          <a:noFill/>
          <a:ln>
            <a:noFill/>
          </a:ln>
        </p:spPr>
        <p:txBody>
          <a:bodyPr spcFirstLastPara="1" wrap="square" lIns="0" tIns="0" rIns="0" bIns="0" anchor="t" anchorCtr="0">
            <a:sp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Name one use of refrigerants in building services.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does a corrosion inhibitor do?</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common plumbing process utilises capillary action?</a:t>
            </a:r>
            <a:endParaRPr dirty="0">
              <a:solidFill>
                <a:srgbClr val="00000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Applications of liquids – overview</a:t>
            </a:r>
          </a:p>
        </p:txBody>
      </p:sp>
      <p:sp>
        <p:nvSpPr>
          <p:cNvPr id="56" name="Google Shape;56;p8"/>
          <p:cNvSpPr txBox="1">
            <a:spLocks noGrp="1"/>
          </p:cNvSpPr>
          <p:nvPr>
            <p:ph type="body" idx="1"/>
          </p:nvPr>
        </p:nvSpPr>
        <p:spPr>
          <a:xfrm>
            <a:off x="360000" y="1800000"/>
            <a:ext cx="112428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Common liquids in the industry: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Water</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Refrigerants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Anti-freeze/Glycol mixes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Fuel oils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Lubricants and greases.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These liquids serve different roles, from facilitating thermal transfer to providing lubrication or combustion energy.</a:t>
            </a:r>
            <a:endParaRPr dirty="0">
              <a:solidFill>
                <a:srgbClr val="000000"/>
              </a:solidFill>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71b81cdb1a_0_21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Knowledge check 3 - answers</a:t>
            </a:r>
          </a:p>
        </p:txBody>
      </p:sp>
      <p:sp>
        <p:nvSpPr>
          <p:cNvPr id="301" name="Google Shape;301;g371b81cdb1a_0_211"/>
          <p:cNvSpPr txBox="1">
            <a:spLocks noGrp="1"/>
          </p:cNvSpPr>
          <p:nvPr>
            <p:ph type="body" idx="1"/>
          </p:nvPr>
        </p:nvSpPr>
        <p:spPr>
          <a:xfrm>
            <a:off x="360000" y="1800000"/>
            <a:ext cx="10308900" cy="1680460"/>
          </a:xfrm>
          <a:prstGeom prst="rect">
            <a:avLst/>
          </a:prstGeom>
          <a:noFill/>
          <a:ln>
            <a:noFill/>
          </a:ln>
        </p:spPr>
        <p:txBody>
          <a:bodyPr spcFirstLastPara="1" wrap="square" lIns="0" tIns="0" rIns="0" bIns="0" anchor="t" anchorCtr="0">
            <a:sp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Heat pump / air conditioning</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Protects metal surfaces inside systems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End feed soldering or brazing </a:t>
            </a:r>
            <a:endParaRPr dirty="0">
              <a:solidFill>
                <a:srgbClr val="000000"/>
              </a:solidFill>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71b81cdb1a_0_21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Extension question</a:t>
            </a:r>
          </a:p>
        </p:txBody>
      </p:sp>
      <p:sp>
        <p:nvSpPr>
          <p:cNvPr id="307" name="Google Shape;307;g371b81cdb1a_0_216"/>
          <p:cNvSpPr txBox="1">
            <a:spLocks noGrp="1"/>
          </p:cNvSpPr>
          <p:nvPr>
            <p:ph type="body" idx="1"/>
          </p:nvPr>
        </p:nvSpPr>
        <p:spPr>
          <a:xfrm>
            <a:off x="360000" y="1800000"/>
            <a:ext cx="11350800" cy="966418"/>
          </a:xfrm>
          <a:prstGeom prst="rect">
            <a:avLst/>
          </a:prstGeom>
          <a:noFill/>
          <a:ln>
            <a:noFill/>
          </a:ln>
        </p:spPr>
        <p:txBody>
          <a:bodyPr spcFirstLastPara="1" wrap="square" lIns="0" tIns="0" rIns="0" bIns="0" anchor="t" anchorCtr="0">
            <a:spAutoFit/>
          </a:bodyPr>
          <a:lstStyle/>
          <a:p>
            <a:pPr marL="0" indent="0">
              <a:spcAft>
                <a:spcPts val="1200"/>
              </a:spcAft>
              <a:buClr>
                <a:srgbClr val="000000">
                  <a:lumMod val="100000"/>
                </a:srgbClr>
              </a:buClr>
              <a:buSzPct val="100000"/>
              <a:buFont typeface="Arial" panose="020B0604020202020204" pitchFamily="34" charset="0"/>
            </a:pPr>
            <a:r>
              <a:rPr lang="en-GB" b="1" dirty="0">
                <a:solidFill>
                  <a:srgbClr val="000000"/>
                </a:solidFill>
              </a:rPr>
              <a:t>Question: </a:t>
            </a:r>
            <a:r>
              <a:rPr lang="en-GB" dirty="0">
                <a:solidFill>
                  <a:srgbClr val="000000"/>
                </a:solidFill>
              </a:rPr>
              <a:t>Explain how changes to water density influenced the design and installation method of hot water cylinders.</a:t>
            </a:r>
            <a:endParaRPr dirty="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5"/>
          <p:cNvSpPr txBox="1">
            <a:spLocks noGrp="1"/>
          </p:cNvSpPr>
          <p:nvPr>
            <p:ph type="title"/>
          </p:nvPr>
        </p:nvSpPr>
        <p:spPr>
          <a:xfrm>
            <a:off x="252000" y="972000"/>
            <a:ext cx="11628452" cy="646331"/>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Summary</a:t>
            </a:r>
            <a:endParaRPr/>
          </a:p>
        </p:txBody>
      </p:sp>
      <p:sp>
        <p:nvSpPr>
          <p:cNvPr id="313" name="Google Shape;313;p15"/>
          <p:cNvSpPr txBox="1">
            <a:spLocks noGrp="1"/>
          </p:cNvSpPr>
          <p:nvPr>
            <p:ph type="body" idx="1"/>
          </p:nvPr>
        </p:nvSpPr>
        <p:spPr>
          <a:xfrm>
            <a:off x="360000" y="1800000"/>
            <a:ext cx="11520300" cy="4260300"/>
          </a:xfrm>
          <a:prstGeom prst="rect">
            <a:avLst/>
          </a:prstGeom>
          <a:noFill/>
          <a:ln>
            <a:noFill/>
          </a:ln>
        </p:spPr>
        <p:txBody>
          <a:bodyPr spcFirstLastPara="1" wrap="square" lIns="0" tIns="0" rIns="0" bIns="0" anchor="t" anchorCtr="0">
            <a:noAutofit/>
          </a:bodyPr>
          <a:lstStyle/>
          <a:p>
            <a:pPr marL="0" indent="0">
              <a:spcAft>
                <a:spcPts val="600"/>
              </a:spcAft>
              <a:buClr>
                <a:srgbClr val="000000">
                  <a:lumMod val="100000"/>
                </a:srgbClr>
              </a:buClr>
              <a:buSzPct val="100000"/>
            </a:pPr>
            <a:r>
              <a:rPr lang="en-GB" dirty="0">
                <a:solidFill>
                  <a:srgbClr val="000000"/>
                </a:solidFill>
                <a:latin typeface="Arial" panose="020B0604020202020204" pitchFamily="34" charset="0"/>
              </a:rPr>
              <a:t>You should now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Identify</a:t>
            </a:r>
            <a:r>
              <a:rPr lang="en-GB" dirty="0">
                <a:solidFill>
                  <a:srgbClr val="000000"/>
                </a:solidFill>
                <a:latin typeface="Arial" panose="020B0604020202020204" pitchFamily="34" charset="0"/>
              </a:rPr>
              <a:t> different types of liquids used in plumbing and heating systems.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Explain</a:t>
            </a:r>
            <a:r>
              <a:rPr lang="en-GB" dirty="0">
                <a:solidFill>
                  <a:srgbClr val="000000"/>
                </a:solidFill>
                <a:latin typeface="Arial" panose="020B0604020202020204" pitchFamily="34" charset="0"/>
              </a:rPr>
              <a:t> key physical and chemical properties of water.</a:t>
            </a:r>
            <a:endParaRPr dirty="0">
              <a:solidFill>
                <a:srgbClr val="000000"/>
              </a:solidFill>
              <a:latin typeface="Arial" panose="020B0604020202020204" pitchFamily="34" charset="0"/>
            </a:endParaRPr>
          </a:p>
          <a:p>
            <a:pPr marL="252000" indent="-252000">
              <a:spcAft>
                <a:spcPts val="18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Understand</a:t>
            </a:r>
            <a:r>
              <a:rPr lang="en-GB" dirty="0">
                <a:solidFill>
                  <a:srgbClr val="000000"/>
                </a:solidFill>
                <a:latin typeface="Arial" panose="020B0604020202020204" pitchFamily="34" charset="0"/>
              </a:rPr>
              <a:t> water treatment methods and classifications.</a:t>
            </a:r>
            <a:endParaRPr dirty="0">
              <a:solidFill>
                <a:srgbClr val="000000"/>
              </a:solidFill>
              <a:latin typeface="Arial" panose="020B0604020202020204" pitchFamily="34" charset="0"/>
            </a:endParaRPr>
          </a:p>
          <a:p>
            <a:pPr marL="0" indent="0">
              <a:spcAft>
                <a:spcPts val="600"/>
              </a:spcAft>
              <a:buClr>
                <a:srgbClr val="000000">
                  <a:lumMod val="100000"/>
                </a:srgbClr>
              </a:buClr>
              <a:buSzPct val="100000"/>
            </a:pPr>
            <a:r>
              <a:rPr lang="en-GB" dirty="0">
                <a:solidFill>
                  <a:srgbClr val="000000"/>
                </a:solidFill>
                <a:latin typeface="Arial" panose="020B0604020202020204" pitchFamily="34" charset="0"/>
              </a:rPr>
              <a:t>You might also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Assess</a:t>
            </a:r>
            <a:r>
              <a:rPr lang="en-GB" dirty="0">
                <a:solidFill>
                  <a:srgbClr val="000000"/>
                </a:solidFill>
                <a:latin typeface="Arial" panose="020B0604020202020204" pitchFamily="34" charset="0"/>
              </a:rPr>
              <a:t> how incorrect liquid selection affects system performance.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Evaluate</a:t>
            </a:r>
            <a:r>
              <a:rPr lang="en-GB" dirty="0">
                <a:solidFill>
                  <a:srgbClr val="000000"/>
                </a:solidFill>
                <a:latin typeface="Arial" panose="020B0604020202020204" pitchFamily="34" charset="0"/>
              </a:rPr>
              <a:t> the impact of liquid properties on the efficiency and safety of plumbing and heating designs.</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sz="2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6"/>
          <p:cNvSpPr txBox="1"/>
          <p:nvPr/>
        </p:nvSpPr>
        <p:spPr>
          <a:xfrm>
            <a:off x="3599812" y="1318641"/>
            <a:ext cx="5040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dirty="0">
                <a:solidFill>
                  <a:srgbClr val="FC4421"/>
                </a:solidFill>
                <a:latin typeface="Arial"/>
                <a:ea typeface="Arial"/>
                <a:cs typeface="Arial"/>
                <a:sym typeface="Arial"/>
              </a:rPr>
              <a:t>Any questions?</a:t>
            </a:r>
            <a:endParaRPr dirty="0"/>
          </a:p>
        </p:txBody>
      </p:sp>
      <p:sp>
        <p:nvSpPr>
          <p:cNvPr id="2" name="TextBox 1">
            <a:extLst>
              <a:ext uri="{FF2B5EF4-FFF2-40B4-BE49-F238E27FC236}">
                <a16:creationId xmlns:a16="http://schemas.microsoft.com/office/drawing/2014/main" id="{73AEAADC-AFA0-99A0-A3D0-1A4B34DEE8E1}"/>
              </a:ext>
            </a:extLst>
          </p:cNvPr>
          <p:cNvSpPr txBox="1"/>
          <p:nvPr/>
        </p:nvSpPr>
        <p:spPr>
          <a:xfrm>
            <a:off x="467358" y="3571368"/>
            <a:ext cx="11304908" cy="2031325"/>
          </a:xfrm>
          <a:prstGeom prst="rect">
            <a:avLst/>
          </a:prstGeom>
          <a:noFill/>
        </p:spPr>
        <p:txBody>
          <a:bodyPr wrap="square">
            <a:spAutoFit/>
          </a:bodyPr>
          <a:lstStyle/>
          <a:p>
            <a:pPr algn="l" fontAlgn="base">
              <a:buNone/>
            </a:pPr>
            <a:r>
              <a:rPr lang="en-GB" sz="1800" b="0" i="0" dirty="0">
                <a:solidFill>
                  <a:srgbClr val="000000"/>
                </a:solidFill>
                <a:effectLst/>
                <a:latin typeface="inherit"/>
              </a:rPr>
              <a:t>Copyright in this document belongs to and is used under licence from the Department for Education, © 2025.</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‘T-LEVELS’ and ‘T Level’ are registered trademarks of the Department for Education.</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WJEC is authorised by the Department for Education to develop and deliver this T Level Technical Qualification.</a:t>
            </a:r>
          </a:p>
          <a:p>
            <a:pPr algn="l" fontAlgn="base">
              <a:buNone/>
            </a:pPr>
            <a:endParaRPr lang="en-GB" sz="1800" dirty="0">
              <a:solidFill>
                <a:srgbClr val="000000"/>
              </a:solidFill>
              <a:latin typeface="inherit"/>
            </a:endParaRPr>
          </a:p>
          <a:p>
            <a:r>
              <a:rPr lang="en-US" altLang="en-US" sz="1800" dirty="0">
                <a:solidFill>
                  <a:srgbClr val="000000"/>
                </a:solidFill>
                <a:latin typeface="inherit"/>
              </a:rPr>
              <a:t>WJEC operates in England under the name </a:t>
            </a:r>
            <a:r>
              <a:rPr lang="en-US" altLang="en-US" sz="1800" dirty="0" err="1">
                <a:solidFill>
                  <a:srgbClr val="000000"/>
                </a:solidFill>
                <a:latin typeface="inherit"/>
              </a:rPr>
              <a:t>Eduqas</a:t>
            </a:r>
            <a:r>
              <a:rPr lang="en-US" altLang="en-US" sz="1800" dirty="0">
                <a:solidFill>
                  <a:srgbClr val="000000"/>
                </a:solidFill>
                <a:latin typeface="inherit"/>
              </a:rPr>
              <a:t> which is a registered trademark of WJEC.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g3715d325f26_0_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Application – water</a:t>
            </a:r>
          </a:p>
        </p:txBody>
      </p:sp>
      <p:sp>
        <p:nvSpPr>
          <p:cNvPr id="62" name="Google Shape;62;g3715d325f26_0_0"/>
          <p:cNvSpPr txBox="1">
            <a:spLocks noGrp="1"/>
          </p:cNvSpPr>
          <p:nvPr>
            <p:ph type="body" idx="1"/>
          </p:nvPr>
        </p:nvSpPr>
        <p:spPr>
          <a:xfrm>
            <a:off x="360000" y="1800000"/>
            <a:ext cx="112428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Water is the most commonly used liquid in plumbing systems. It is utilised for drinking supply, heating, cooling, and sanitary operations. It must meet strict quality standards to avoid health hazards and system damage.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Factors like pH, hardness, and microbial content are all controlled. The correct treatment of water ensures efficiency and longevity in plumbing systems. Regulations such as the </a:t>
            </a:r>
            <a:r>
              <a:rPr lang="en-GB"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Water Supply (Water Fittings) Regulations 1999</a:t>
            </a:r>
            <a:r>
              <a:rPr lang="en-GB" dirty="0">
                <a:solidFill>
                  <a:srgbClr val="0070C0"/>
                </a:solidFill>
                <a:latin typeface="Arial" panose="020B0604020202020204" pitchFamily="34" charset="0"/>
              </a:rPr>
              <a:t> </a:t>
            </a:r>
            <a:r>
              <a:rPr lang="en-GB" dirty="0">
                <a:solidFill>
                  <a:srgbClr val="000000"/>
                </a:solidFill>
                <a:latin typeface="Arial" panose="020B0604020202020204" pitchFamily="34" charset="0"/>
              </a:rPr>
              <a:t>govern its use in building services.</a:t>
            </a:r>
            <a:endParaRPr dirty="0">
              <a:solidFill>
                <a:srgbClr val="000000"/>
              </a:solidFill>
              <a:latin typeface="Arial" panose="020B0604020202020204" pitchFamily="34" charset="0"/>
            </a:endParaRPr>
          </a:p>
          <a:p>
            <a:pPr marL="0" lvl="0" indent="0" algn="l">
              <a:lnSpc>
                <a:spcPct val="110000"/>
              </a:lnSpc>
              <a:spcAft>
                <a:spcPts val="1200"/>
              </a:spcAft>
              <a:buFont typeface="Arial" panose="020B0604020202020204" pitchFamily="34" charset="0"/>
            </a:pPr>
            <a:endParaRPr lang="en-GB" dirty="0"/>
          </a:p>
          <a:p>
            <a:pPr marL="0" indent="0">
              <a:spcAft>
                <a:spcPts val="1200"/>
              </a:spcAft>
              <a:buFont typeface="Arial" panose="020B0604020202020204" pitchFamily="34" charset="0"/>
            </a:pPr>
            <a:r>
              <a:rPr lang="en-GB" dirty="0">
                <a:solidFill>
                  <a:srgbClr val="0070C0"/>
                </a:solidFill>
                <a:hlinkClick r:id="rId4">
                  <a:extLst>
                    <a:ext uri="{A12FA001-AC4F-418D-AE19-62706E023703}">
                      <ahyp:hlinkClr xmlns:ahyp="http://schemas.microsoft.com/office/drawing/2018/hyperlinkcolor" val="tx"/>
                    </a:ext>
                  </a:extLst>
                </a:hlinkClick>
              </a:rPr>
              <a:t>Thames Water</a:t>
            </a:r>
            <a:endParaRPr lang="en-GB" dirty="0">
              <a:solidFill>
                <a:srgbClr val="0070C0"/>
              </a:solidFill>
            </a:endParaRPr>
          </a:p>
          <a:p>
            <a:pPr marL="0" indent="0">
              <a:spcBef>
                <a:spcPts val="1200"/>
              </a:spcBef>
            </a:pP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3715d325f26_0_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Application – refrigerants</a:t>
            </a:r>
          </a:p>
        </p:txBody>
      </p:sp>
      <p:sp>
        <p:nvSpPr>
          <p:cNvPr id="68" name="Google Shape;68;g3715d325f26_0_5"/>
          <p:cNvSpPr txBox="1">
            <a:spLocks noGrp="1"/>
          </p:cNvSpPr>
          <p:nvPr>
            <p:ph type="body" idx="1"/>
          </p:nvPr>
        </p:nvSpPr>
        <p:spPr>
          <a:xfrm>
            <a:off x="359999" y="1800000"/>
            <a:ext cx="8054795" cy="4140000"/>
          </a:xfrm>
          <a:prstGeom prst="rect">
            <a:avLst/>
          </a:prstGeom>
          <a:noFill/>
          <a:ln>
            <a:noFill/>
          </a:ln>
        </p:spPr>
        <p:txBody>
          <a:bodyPr spcFirstLastPara="1" wrap="square" lIns="0" tIns="0" rIns="0" bIns="0" anchor="t" anchorCtr="0">
            <a:noAutofit/>
          </a:bodyPr>
          <a:lstStyle/>
          <a:p>
            <a:pPr marL="0" indent="0">
              <a:spcAft>
                <a:spcPts val="600"/>
              </a:spcAft>
              <a:buClr>
                <a:srgbClr val="000000">
                  <a:lumMod val="100000"/>
                </a:srgbClr>
              </a:buClr>
              <a:buSzPct val="100000"/>
            </a:pPr>
            <a:r>
              <a:rPr lang="en-GB" b="1" dirty="0">
                <a:solidFill>
                  <a:srgbClr val="000000"/>
                </a:solidFill>
                <a:latin typeface="Arial" panose="020B0604020202020204" pitchFamily="34" charset="0"/>
              </a:rPr>
              <a:t>Uses:</a:t>
            </a:r>
            <a:endParaRPr b="1" dirty="0">
              <a:solidFill>
                <a:srgbClr val="000000"/>
              </a:solidFill>
              <a:latin typeface="Arial" panose="020B0604020202020204" pitchFamily="34" charset="0"/>
            </a:endParaRPr>
          </a:p>
          <a:p>
            <a:pPr marL="252000" indent="-252000">
              <a:spcAft>
                <a:spcPts val="6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Heat pumps</a:t>
            </a:r>
            <a:endParaRPr dirty="0">
              <a:solidFill>
                <a:srgbClr val="000000"/>
              </a:solidFill>
              <a:latin typeface="Arial" panose="020B0604020202020204" pitchFamily="34" charset="0"/>
            </a:endParaRPr>
          </a:p>
          <a:p>
            <a:pPr marL="252000" indent="-252000">
              <a:spcAft>
                <a:spcPts val="18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Air conditioning systems</a:t>
            </a:r>
            <a:endParaRPr dirty="0">
              <a:solidFill>
                <a:srgbClr val="000000"/>
              </a:solidFill>
              <a:latin typeface="Arial" panose="020B0604020202020204" pitchFamily="34" charset="0"/>
            </a:endParaRPr>
          </a:p>
          <a:p>
            <a:pPr marL="0" indent="0">
              <a:spcAft>
                <a:spcPts val="600"/>
              </a:spcAft>
              <a:buClr>
                <a:srgbClr val="000000">
                  <a:lumMod val="100000"/>
                </a:srgbClr>
              </a:buClr>
              <a:buSzPct val="100000"/>
            </a:pPr>
            <a:r>
              <a:rPr lang="en-GB" b="1" dirty="0">
                <a:solidFill>
                  <a:srgbClr val="000000"/>
                </a:solidFill>
                <a:latin typeface="Arial" panose="020B0604020202020204" pitchFamily="34" charset="0"/>
              </a:rPr>
              <a:t>Examples:</a:t>
            </a:r>
            <a:endParaRPr b="1" dirty="0">
              <a:solidFill>
                <a:srgbClr val="000000"/>
              </a:solidFill>
              <a:latin typeface="Arial" panose="020B0604020202020204" pitchFamily="34" charset="0"/>
            </a:endParaRPr>
          </a:p>
          <a:p>
            <a:pPr marL="0" indent="0">
              <a:spcAft>
                <a:spcPts val="1800"/>
              </a:spcAft>
              <a:buClr>
                <a:srgbClr val="000000">
                  <a:lumMod val="100000"/>
                </a:srgbClr>
              </a:buClr>
              <a:buSzPct val="100000"/>
            </a:pPr>
            <a:r>
              <a:rPr lang="en-GB" dirty="0">
                <a:solidFill>
                  <a:srgbClr val="000000"/>
                </a:solidFill>
                <a:latin typeface="Arial" panose="020B0604020202020204" pitchFamily="34" charset="0"/>
              </a:rPr>
              <a:t>R32, R410A</a:t>
            </a:r>
            <a:endParaRPr dirty="0">
              <a:solidFill>
                <a:srgbClr val="000000"/>
              </a:solidFill>
              <a:latin typeface="Arial" panose="020B0604020202020204" pitchFamily="34" charset="0"/>
            </a:endParaRPr>
          </a:p>
          <a:p>
            <a:pPr marL="0" indent="0">
              <a:spcAft>
                <a:spcPts val="600"/>
              </a:spcAft>
              <a:buClr>
                <a:srgbClr val="000000">
                  <a:lumMod val="100000"/>
                </a:srgbClr>
              </a:buClr>
              <a:buSzPct val="100000"/>
            </a:pPr>
            <a:r>
              <a:rPr lang="en-GB" b="1" dirty="0">
                <a:solidFill>
                  <a:srgbClr val="000000"/>
                </a:solidFill>
                <a:latin typeface="Arial" panose="020B0604020202020204" pitchFamily="34" charset="0"/>
              </a:rPr>
              <a:t>Note:</a:t>
            </a:r>
            <a:endParaRPr b="1" dirty="0">
              <a:solidFill>
                <a:srgbClr val="000000"/>
              </a:solidFill>
              <a:latin typeface="Arial" panose="020B0604020202020204" pitchFamily="34" charset="0"/>
            </a:endParaRPr>
          </a:p>
          <a:p>
            <a:pPr marL="252000" indent="-252000">
              <a:spcAft>
                <a:spcPts val="6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Must be handled in accordance with F-Gas regulations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Environmental regulations require low-GWP refrigerants</a:t>
            </a:r>
            <a:endParaRPr dirty="0">
              <a:solidFill>
                <a:srgbClr val="000000"/>
              </a:solidFill>
              <a:latin typeface="Arial" panose="020B0604020202020204" pitchFamily="34" charset="0"/>
            </a:endParaRPr>
          </a:p>
        </p:txBody>
      </p:sp>
      <p:pic>
        <p:nvPicPr>
          <p:cNvPr id="69" name="Google Shape;69;g3715d325f26_0_5"/>
          <p:cNvPicPr preferRelativeResize="0">
            <a:picLocks noChangeAspect="1"/>
          </p:cNvPicPr>
          <p:nvPr/>
        </p:nvPicPr>
        <p:blipFill>
          <a:blip r:embed="rId3"/>
          <a:srcRect/>
          <a:stretch/>
        </p:blipFill>
        <p:spPr>
          <a:xfrm>
            <a:off x="7920000" y="1800694"/>
            <a:ext cx="3960000" cy="2827439"/>
          </a:xfrm>
          <a:prstGeom prst="rect">
            <a:avLst/>
          </a:prstGeom>
          <a:noFill/>
          <a:ln>
            <a:noFill/>
          </a:ln>
        </p:spPr>
      </p:pic>
      <p:pic>
        <p:nvPicPr>
          <p:cNvPr id="70" name="Google Shape;70;g3715d325f26_0_5"/>
          <p:cNvPicPr preferRelativeResize="0"/>
          <p:nvPr/>
        </p:nvPicPr>
        <p:blipFill>
          <a:blip r:embed="rId4">
            <a:alphaModFix/>
          </a:blip>
          <a:stretch>
            <a:fillRect/>
          </a:stretch>
        </p:blipFill>
        <p:spPr>
          <a:xfrm>
            <a:off x="9061575" y="4933725"/>
            <a:ext cx="2048224" cy="896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3715d325f26_0_1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Application – anti-freeze/glycol mixes</a:t>
            </a:r>
          </a:p>
        </p:txBody>
      </p:sp>
      <p:sp>
        <p:nvSpPr>
          <p:cNvPr id="76" name="Google Shape;76;g3715d325f26_0_15"/>
          <p:cNvSpPr txBox="1">
            <a:spLocks noGrp="1"/>
          </p:cNvSpPr>
          <p:nvPr>
            <p:ph type="body" idx="1"/>
          </p:nvPr>
        </p:nvSpPr>
        <p:spPr>
          <a:xfrm>
            <a:off x="360000" y="1800000"/>
            <a:ext cx="112428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Anti-freeze mixtures are critical in low-temperature systems like solar thermal and external pipework. Ethylene and propylene glycol are commonly used and mixed with water to lower the freezing point. These mixes also help reduce corrosion and biological growth.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However, concentration must be correct to avoid inefficiency. Periodic checks are essential to maintain effectiveness. Incorrect mixes can lead to freezing or overheating issues.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What might happen to a heating system if the glycol mix is too diluted?</a:t>
            </a:r>
            <a:endParaRPr dirty="0">
              <a:solidFill>
                <a:srgbClr val="00000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3715d325f26_0_2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Application – fuel oils</a:t>
            </a:r>
          </a:p>
        </p:txBody>
      </p:sp>
      <p:sp>
        <p:nvSpPr>
          <p:cNvPr id="82" name="Google Shape;82;g3715d325f26_0_20"/>
          <p:cNvSpPr txBox="1">
            <a:spLocks noGrp="1"/>
          </p:cNvSpPr>
          <p:nvPr>
            <p:ph type="body" idx="1"/>
          </p:nvPr>
        </p:nvSpPr>
        <p:spPr>
          <a:xfrm>
            <a:off x="360000" y="1800000"/>
            <a:ext cx="11242800" cy="4140000"/>
          </a:xfrm>
          <a:prstGeom prst="rect">
            <a:avLst/>
          </a:prstGeom>
          <a:noFill/>
          <a:ln>
            <a:noFill/>
          </a:ln>
        </p:spPr>
        <p:txBody>
          <a:bodyPr spcFirstLastPara="1" wrap="square" lIns="0" tIns="0" rIns="0" bIns="0" anchor="t" anchorCtr="0">
            <a:noAutofit/>
          </a:bodyPr>
          <a:lstStyle/>
          <a:p>
            <a:pPr marL="0" indent="0">
              <a:spcAft>
                <a:spcPts val="600"/>
              </a:spcAft>
              <a:buClr>
                <a:srgbClr val="000000">
                  <a:lumMod val="100000"/>
                </a:srgbClr>
              </a:buClr>
              <a:buSzPct val="100000"/>
            </a:pPr>
            <a:r>
              <a:rPr lang="en-GB" b="1" dirty="0">
                <a:solidFill>
                  <a:srgbClr val="000000"/>
                </a:solidFill>
                <a:latin typeface="Arial" panose="020B0604020202020204" pitchFamily="34" charset="0"/>
              </a:rPr>
              <a:t>Types:</a:t>
            </a:r>
            <a:endParaRPr b="1" dirty="0">
              <a:solidFill>
                <a:srgbClr val="000000"/>
              </a:solidFill>
              <a:latin typeface="Arial" panose="020B0604020202020204" pitchFamily="34" charset="0"/>
            </a:endParaRPr>
          </a:p>
          <a:p>
            <a:pPr marL="252000" indent="-252000">
              <a:spcAft>
                <a:spcPts val="6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Kerosene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Gas oil</a:t>
            </a:r>
            <a:endParaRPr dirty="0">
              <a:solidFill>
                <a:srgbClr val="000000"/>
              </a:solidFill>
              <a:latin typeface="Arial" panose="020B0604020202020204" pitchFamily="34" charset="0"/>
            </a:endParaRPr>
          </a:p>
          <a:p>
            <a:pPr marL="0" indent="0">
              <a:spcAft>
                <a:spcPts val="600"/>
              </a:spcAft>
              <a:buClr>
                <a:srgbClr val="000000">
                  <a:lumMod val="100000"/>
                </a:srgbClr>
              </a:buClr>
              <a:buSzPct val="100000"/>
            </a:pPr>
            <a:r>
              <a:rPr lang="en-GB" b="1" dirty="0">
                <a:solidFill>
                  <a:srgbClr val="000000"/>
                </a:solidFill>
                <a:latin typeface="Arial" panose="020B0604020202020204" pitchFamily="34" charset="0"/>
              </a:rPr>
              <a:t>Uses:</a:t>
            </a:r>
            <a:endParaRPr b="1" dirty="0">
              <a:solidFill>
                <a:srgbClr val="000000"/>
              </a:solidFill>
              <a:latin typeface="Arial" panose="020B0604020202020204" pitchFamily="34" charset="0"/>
            </a:endParaRPr>
          </a:p>
          <a:p>
            <a:pPr marL="252000" indent="-252000">
              <a:spcAft>
                <a:spcPts val="6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Fuel for boilers</a:t>
            </a:r>
            <a:endParaRPr dirty="0">
              <a:solidFill>
                <a:srgbClr val="000000"/>
              </a:solidFill>
              <a:latin typeface="Arial" panose="020B0604020202020204" pitchFamily="34" charset="0"/>
            </a:endParaRPr>
          </a:p>
          <a:p>
            <a:pPr marL="252000" indent="-252000">
              <a:spcAft>
                <a:spcPts val="6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Backup heating systems</a:t>
            </a:r>
            <a:endParaRPr dirty="0">
              <a:solidFill>
                <a:srgbClr val="000000"/>
              </a:solidFill>
              <a:latin typeface="Arial" panose="020B0604020202020204" pitchFamily="34" charset="0"/>
            </a:endParaRPr>
          </a:p>
          <a:p>
            <a:pPr marL="0" indent="0">
              <a:spcAft>
                <a:spcPts val="6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Fuel oils are still widely used in rural and off-grid areas. They are stored in tanks and require good filtration and safety measures.</a:t>
            </a:r>
            <a:endParaRPr dirty="0">
              <a:solidFill>
                <a:srgbClr val="000000"/>
              </a:solidFill>
              <a:latin typeface="Arial" panose="020B0604020202020204" pitchFamily="34" charset="0"/>
            </a:endParaRPr>
          </a:p>
        </p:txBody>
      </p:sp>
      <p:pic>
        <p:nvPicPr>
          <p:cNvPr id="83" name="Google Shape;83;g3715d325f26_0_20" title="e50971ad-5290-4d80-a0f4-6bffc8ce8704.png"/>
          <p:cNvPicPr preferRelativeResize="0"/>
          <p:nvPr/>
        </p:nvPicPr>
        <p:blipFill rotWithShape="1">
          <a:blip r:embed="rId3">
            <a:alphaModFix/>
          </a:blip>
          <a:srcRect l="2085"/>
          <a:stretch/>
        </p:blipFill>
        <p:spPr>
          <a:xfrm>
            <a:off x="6613800" y="1708625"/>
            <a:ext cx="4450925" cy="3030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715d325f26_0_2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Application – lubricants and greases</a:t>
            </a:r>
          </a:p>
        </p:txBody>
      </p:sp>
      <p:sp>
        <p:nvSpPr>
          <p:cNvPr id="89" name="Google Shape;89;g3715d325f26_0_26"/>
          <p:cNvSpPr txBox="1">
            <a:spLocks noGrp="1"/>
          </p:cNvSpPr>
          <p:nvPr>
            <p:ph type="body" idx="1"/>
          </p:nvPr>
        </p:nvSpPr>
        <p:spPr>
          <a:xfrm>
            <a:off x="360000" y="1800000"/>
            <a:ext cx="112428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Lubricants and greases prevent mechanical wear in pumps, valves, and moving joints. They extend equipment life and reduce energy consumption. Lithium and silicone-based greases are common in plumbing applications.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It is important to apply the correct type and amount of lubricant. Over-lubrication or using incompatible materials can lead to system failures. Always follow manufacturer recommendations.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dirty="0">
                <a:solidFill>
                  <a:srgbClr val="000000"/>
                </a:solidFill>
                <a:latin typeface="Arial" panose="020B0604020202020204" pitchFamily="34" charset="0"/>
              </a:rPr>
              <a:t>Question: </a:t>
            </a:r>
            <a:r>
              <a:rPr lang="en-GB" dirty="0">
                <a:solidFill>
                  <a:srgbClr val="000000"/>
                </a:solidFill>
                <a:latin typeface="Arial" panose="020B0604020202020204" pitchFamily="34" charset="0"/>
              </a:rPr>
              <a:t>Why is it important to use the correct type of lubricant for soil stack assembly?</a:t>
            </a:r>
            <a:endParaRPr dirty="0">
              <a:solidFill>
                <a:srgbClr val="000000"/>
              </a:solidFill>
              <a:latin typeface="Arial" panose="020B0604020202020204" pitchFamily="34" charset="0"/>
            </a:endParaRPr>
          </a:p>
        </p:txBody>
      </p:sp>
    </p:spTree>
  </p:cSld>
  <p:clrMapOvr>
    <a:masterClrMapping/>
  </p:clrMapOvr>
</p:sld>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35201a8bc688b2d88f5dbb6e1211090">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b4e4d11d21b039030c9a48cd9f3673c2"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7854C9-DCF7-414A-B704-11F8FB50D868}">
  <ds:schemaRefs>
    <ds:schemaRef ds:uri="http://schemas.microsoft.com/sharepoint/v3/contenttype/forms"/>
  </ds:schemaRefs>
</ds:datastoreItem>
</file>

<file path=customXml/itemProps2.xml><?xml version="1.0" encoding="utf-8"?>
<ds:datastoreItem xmlns:ds="http://schemas.openxmlformats.org/officeDocument/2006/customXml" ds:itemID="{74718D33-D64D-44EF-A221-AF71EC88C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2938F1-AE45-4CEC-B436-C9CCF04E71AF}">
  <ds:schemaRefs>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01e15224-84b2-4570-bdea-a67bb94d0921"/>
    <ds:schemaRef ds:uri="7c04300a-231c-4281-9146-a98f6f4a7aff"/>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otalTime>83</TotalTime>
  <Words>2133</Words>
  <Application>Microsoft Office PowerPoint</Application>
  <PresentationFormat>Custom</PresentationFormat>
  <Paragraphs>220</Paragraphs>
  <Slides>43</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Aptos</vt:lpstr>
      <vt:lpstr>Arial</vt:lpstr>
      <vt:lpstr>inherit</vt:lpstr>
      <vt:lpstr>1_Default Design</vt:lpstr>
      <vt:lpstr>PowerPoint Presentation</vt:lpstr>
      <vt:lpstr>Starter</vt:lpstr>
      <vt:lpstr>Objectives </vt:lpstr>
      <vt:lpstr>Applications of liquids – overview</vt:lpstr>
      <vt:lpstr>Application – water</vt:lpstr>
      <vt:lpstr>Application – refrigerants</vt:lpstr>
      <vt:lpstr>Application – anti-freeze/glycol mixes</vt:lpstr>
      <vt:lpstr>Application – fuel oils</vt:lpstr>
      <vt:lpstr>Application – lubricants and greases</vt:lpstr>
      <vt:lpstr>Boiling and freezing point</vt:lpstr>
      <vt:lpstr>Celsius vs Kelvin</vt:lpstr>
      <vt:lpstr>Change of state</vt:lpstr>
      <vt:lpstr>Molecular changes</vt:lpstr>
      <vt:lpstr>Volume and pressure relationship</vt:lpstr>
      <vt:lpstr>Knowledge check 1</vt:lpstr>
      <vt:lpstr>Knowledge check 1 - answers</vt:lpstr>
      <vt:lpstr>Density and temperature</vt:lpstr>
      <vt:lpstr>Steam and superheated steam</vt:lpstr>
      <vt:lpstr>Capillarity</vt:lpstr>
      <vt:lpstr>Acidity and alkalinity (pH)</vt:lpstr>
      <vt:lpstr>Hardness of water</vt:lpstr>
      <vt:lpstr>Types of water hardness</vt:lpstr>
      <vt:lpstr>Chemical states of water</vt:lpstr>
      <vt:lpstr>Water quality</vt:lpstr>
      <vt:lpstr>Water quality</vt:lpstr>
      <vt:lpstr>Knowledge check 2</vt:lpstr>
      <vt:lpstr>Knowledge check 2 - answers</vt:lpstr>
      <vt:lpstr>Water treatment – overview</vt:lpstr>
      <vt:lpstr>Water softening</vt:lpstr>
      <vt:lpstr>Magnetic and electrolytic treatment</vt:lpstr>
      <vt:lpstr>PowerPoint Presentation</vt:lpstr>
      <vt:lpstr>Biocides and anti-freeze</vt:lpstr>
      <vt:lpstr>Monitoring and testing</vt:lpstr>
      <vt:lpstr>Summary of applications</vt:lpstr>
      <vt:lpstr>Summary – water quality and treatment</vt:lpstr>
      <vt:lpstr>Scenarios</vt:lpstr>
      <vt:lpstr>Discussion task</vt:lpstr>
      <vt:lpstr>Optional activity – pH test</vt:lpstr>
      <vt:lpstr>Knowledge check 3</vt:lpstr>
      <vt:lpstr>Knowledge check 3 - answers</vt:lpstr>
      <vt:lpstr>Extension question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Mark Thirlwell</dc:creator>
  <cp:lastModifiedBy>Hazell, Danielle</cp:lastModifiedBy>
  <cp:revision>39</cp:revision>
  <dcterms:created xsi:type="dcterms:W3CDTF">2025-04-15T10:44:23Z</dcterms:created>
  <dcterms:modified xsi:type="dcterms:W3CDTF">2025-10-28T17:11:47Z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666724-00ca-41b5-b6fa-015eacb44368_Enabled">
    <vt:lpwstr>true</vt:lpwstr>
  </property>
  <property fmtid="{D5CDD505-2E9C-101B-9397-08002B2CF9AE}" pid="3" name="MSIP_Label_a3666724-00ca-41b5-b6fa-015eacb44368_SetDate">
    <vt:lpwstr>2025-04-10T10:14:23Z</vt:lpwstr>
  </property>
  <property fmtid="{D5CDD505-2E9C-101B-9397-08002B2CF9AE}" pid="4" name="MSIP_Label_a3666724-00ca-41b5-b6fa-015eacb44368_Method">
    <vt:lpwstr>Privileged</vt:lpwstr>
  </property>
  <property fmtid="{D5CDD505-2E9C-101B-9397-08002B2CF9AE}" pid="5" name="MSIP_Label_a3666724-00ca-41b5-b6fa-015eacb44368_Name">
    <vt:lpwstr>Internal</vt:lpwstr>
  </property>
  <property fmtid="{D5CDD505-2E9C-101B-9397-08002B2CF9AE}" pid="6" name="MSIP_Label_a3666724-00ca-41b5-b6fa-015eacb44368_SiteId">
    <vt:lpwstr>b6d3492e-0aa1-4a60-840d-b706a96e670d</vt:lpwstr>
  </property>
  <property fmtid="{D5CDD505-2E9C-101B-9397-08002B2CF9AE}" pid="7" name="MSIP_Label_a3666724-00ca-41b5-b6fa-015eacb44368_ActionId">
    <vt:lpwstr>e858918b-4881-4444-b984-9dbe2495d330</vt:lpwstr>
  </property>
  <property fmtid="{D5CDD505-2E9C-101B-9397-08002B2CF9AE}" pid="8" name="MSIP_Label_a3666724-00ca-41b5-b6fa-015eacb44368_ContentBits">
    <vt:lpwstr>1</vt:lpwstr>
  </property>
  <property fmtid="{D5CDD505-2E9C-101B-9397-08002B2CF9AE}" pid="9" name="MSIP_Label_a3666724-00ca-41b5-b6fa-015eacb44368_Tag">
    <vt:lpwstr>10, 0, 1, 1</vt:lpwstr>
  </property>
  <property fmtid="{D5CDD505-2E9C-101B-9397-08002B2CF9AE}" pid="10" name="ContentTypeId">
    <vt:lpwstr>0x010100CDD05C0E7E0E414EB79F81A23986EA6A</vt:lpwstr>
  </property>
  <property fmtid="{D5CDD505-2E9C-101B-9397-08002B2CF9AE}" pid="11" name="MediaServiceImageTags">
    <vt:lpwstr/>
  </property>
</Properties>
</file>